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Lst>
  <p:sldSz cy="13716000" cx="24384000"/>
  <p:notesSz cx="6858000" cy="9144000"/>
  <p:embeddedFontLst>
    <p:embeddedFont>
      <p:font typeface="Helvetica Neue"/>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24" roundtripDataSignature="AMtx7mgRfdbqY78YJghQmAwi8UybWPPeS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HelveticaNeue-regular.fntdata"/><Relationship Id="rId11" Type="http://schemas.openxmlformats.org/officeDocument/2006/relationships/slide" Target="slides/slide7.xml"/><Relationship Id="rId22" Type="http://schemas.openxmlformats.org/officeDocument/2006/relationships/font" Target="fonts/HelveticaNeue-italic.fntdata"/><Relationship Id="rId10" Type="http://schemas.openxmlformats.org/officeDocument/2006/relationships/slide" Target="slides/slide6.xml"/><Relationship Id="rId21" Type="http://schemas.openxmlformats.org/officeDocument/2006/relationships/font" Target="fonts/HelveticaNeue-bold.fntdata"/><Relationship Id="rId13" Type="http://schemas.openxmlformats.org/officeDocument/2006/relationships/slide" Target="slides/slide9.xml"/><Relationship Id="rId24" Type="http://customschemas.google.com/relationships/presentationmetadata" Target="metadata"/><Relationship Id="rId12" Type="http://schemas.openxmlformats.org/officeDocument/2006/relationships/slide" Target="slides/slide8.xml"/><Relationship Id="rId23" Type="http://schemas.openxmlformats.org/officeDocument/2006/relationships/font" Target="fonts/HelveticaNeue-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19" Type="http://schemas.openxmlformats.org/officeDocument/2006/relationships/slide" Target="slides/slide15.xml"/><Relationship Id="rId6" Type="http://schemas.openxmlformats.org/officeDocument/2006/relationships/slide" Target="slides/slide2.xml"/><Relationship Id="rId18" Type="http://schemas.openxmlformats.org/officeDocument/2006/relationships/slide" Target="slides/slide14.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 name="Google Shape;4;n"/>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1pPr>
            <a:lvl2pPr indent="-228600" lvl="1" marL="9144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2pPr>
            <a:lvl3pPr indent="-228600" lvl="2" marL="13716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3pPr>
            <a:lvl4pPr indent="-228600" lvl="3" marL="18288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4pPr>
            <a:lvl5pPr indent="-228600" lvl="4" marL="22860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5pPr>
            <a:lvl6pPr indent="-228600" lvl="5" marL="27432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6pPr>
            <a:lvl7pPr indent="-228600" lvl="6" marL="32004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7pPr>
            <a:lvl8pPr indent="-228600" lvl="7" marL="36576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8pPr>
            <a:lvl9pPr indent="-228600" lvl="8" marL="41148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p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4" name="Google Shape;74;p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p1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4" name="Google Shape;194;p1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p1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2" name="Google Shape;202;p1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p12: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2" name="Google Shape;212;p1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p13: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9" name="Google Shape;219;p1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p14: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0" name="Google Shape;230;p1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p15: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2" name="Google Shape;242;p1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p2: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1" name="Google Shape;81;p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p3: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0" name="Google Shape;90;p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p4: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8" name="Google Shape;98;p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p5: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8" name="Google Shape;108;p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p6: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3" name="Google Shape;123;p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p7: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4" name="Google Shape;154;p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p8: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3" name="Google Shape;173;p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p9: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3" name="Google Shape;183;p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标题" type="title">
  <p:cSld name="TITLE">
    <p:spTree>
      <p:nvGrpSpPr>
        <p:cNvPr id="9" name="Shape 9"/>
        <p:cNvGrpSpPr/>
        <p:nvPr/>
      </p:nvGrpSpPr>
      <p:grpSpPr>
        <a:xfrm>
          <a:off x="0" y="0"/>
          <a:ext cx="0" cy="0"/>
          <a:chOff x="0" y="0"/>
          <a:chExt cx="0" cy="0"/>
        </a:xfrm>
      </p:grpSpPr>
      <p:sp>
        <p:nvSpPr>
          <p:cNvPr id="10" name="Google Shape;10;p17"/>
          <p:cNvSpPr txBox="1"/>
          <p:nvPr>
            <p:ph idx="1" type="body"/>
          </p:nvPr>
        </p:nvSpPr>
        <p:spPr>
          <a:xfrm>
            <a:off x="1201340" y="11859862"/>
            <a:ext cx="21971003" cy="636979"/>
          </a:xfrm>
          <a:prstGeom prst="rect">
            <a:avLst/>
          </a:prstGeom>
          <a:noFill/>
          <a:ln>
            <a:noFill/>
          </a:ln>
        </p:spPr>
        <p:txBody>
          <a:bodyPr anchorCtr="0" anchor="t" bIns="45700" lIns="45700" spcFirstLastPara="1" rIns="45700" wrap="square" tIns="45700">
            <a:normAutofit/>
          </a:bodyPr>
          <a:lstStyle>
            <a:lvl1pPr indent="-228600" lvl="0" marL="457200" marR="0" algn="l">
              <a:lnSpc>
                <a:spcPct val="100000"/>
              </a:lnSpc>
              <a:spcBef>
                <a:spcPts val="0"/>
              </a:spcBef>
              <a:spcAft>
                <a:spcPts val="0"/>
              </a:spcAft>
              <a:buClr>
                <a:srgbClr val="000000"/>
              </a:buClr>
              <a:buSzPts val="3060"/>
              <a:buFont typeface="Helvetica Neue"/>
              <a:buNone/>
              <a:defRPr b="1" sz="3060"/>
            </a:lvl1pPr>
            <a:lvl2pPr indent="-369189" lvl="1" marL="914400" algn="l">
              <a:lnSpc>
                <a:spcPct val="90000"/>
              </a:lnSpc>
              <a:spcBef>
                <a:spcPts val="3200"/>
              </a:spcBef>
              <a:spcAft>
                <a:spcPts val="0"/>
              </a:spcAft>
              <a:buClr>
                <a:srgbClr val="000000"/>
              </a:buClr>
              <a:buSzPts val="2214"/>
              <a:buChar char="•"/>
              <a:defRPr/>
            </a:lvl2pPr>
            <a:lvl3pPr indent="-369189" lvl="2" marL="1371600" algn="l">
              <a:lnSpc>
                <a:spcPct val="90000"/>
              </a:lnSpc>
              <a:spcBef>
                <a:spcPts val="3200"/>
              </a:spcBef>
              <a:spcAft>
                <a:spcPts val="0"/>
              </a:spcAft>
              <a:buClr>
                <a:srgbClr val="000000"/>
              </a:buClr>
              <a:buSzPts val="2214"/>
              <a:buChar char="•"/>
              <a:defRPr/>
            </a:lvl3pPr>
            <a:lvl4pPr indent="-369189" lvl="3" marL="1828800" algn="l">
              <a:lnSpc>
                <a:spcPct val="90000"/>
              </a:lnSpc>
              <a:spcBef>
                <a:spcPts val="3200"/>
              </a:spcBef>
              <a:spcAft>
                <a:spcPts val="0"/>
              </a:spcAft>
              <a:buClr>
                <a:srgbClr val="000000"/>
              </a:buClr>
              <a:buSzPts val="2214"/>
              <a:buChar char="•"/>
              <a:defRPr/>
            </a:lvl4pPr>
            <a:lvl5pPr indent="-369189" lvl="4" marL="2286000" algn="l">
              <a:lnSpc>
                <a:spcPct val="90000"/>
              </a:lnSpc>
              <a:spcBef>
                <a:spcPts val="3200"/>
              </a:spcBef>
              <a:spcAft>
                <a:spcPts val="0"/>
              </a:spcAft>
              <a:buClr>
                <a:srgbClr val="000000"/>
              </a:buClr>
              <a:buSzPts val="2214"/>
              <a:buChar char="•"/>
              <a:defRPr/>
            </a:lvl5pPr>
            <a:lvl6pPr indent="-369189" lvl="5" marL="2743200" algn="l">
              <a:lnSpc>
                <a:spcPct val="90000"/>
              </a:lnSpc>
              <a:spcBef>
                <a:spcPts val="3200"/>
              </a:spcBef>
              <a:spcAft>
                <a:spcPts val="0"/>
              </a:spcAft>
              <a:buClr>
                <a:srgbClr val="000000"/>
              </a:buClr>
              <a:buSzPts val="2214"/>
              <a:buChar char="•"/>
              <a:defRPr/>
            </a:lvl6pPr>
            <a:lvl7pPr indent="-369189" lvl="6" marL="3200400" algn="l">
              <a:lnSpc>
                <a:spcPct val="90000"/>
              </a:lnSpc>
              <a:spcBef>
                <a:spcPts val="3200"/>
              </a:spcBef>
              <a:spcAft>
                <a:spcPts val="0"/>
              </a:spcAft>
              <a:buClr>
                <a:srgbClr val="000000"/>
              </a:buClr>
              <a:buSzPts val="2214"/>
              <a:buChar char="•"/>
              <a:defRPr/>
            </a:lvl7pPr>
            <a:lvl8pPr indent="-369189" lvl="7" marL="3657600" algn="l">
              <a:lnSpc>
                <a:spcPct val="90000"/>
              </a:lnSpc>
              <a:spcBef>
                <a:spcPts val="3200"/>
              </a:spcBef>
              <a:spcAft>
                <a:spcPts val="0"/>
              </a:spcAft>
              <a:buClr>
                <a:srgbClr val="000000"/>
              </a:buClr>
              <a:buSzPts val="2214"/>
              <a:buChar char="•"/>
              <a:defRPr/>
            </a:lvl8pPr>
            <a:lvl9pPr indent="-369189" lvl="8" marL="4114800" algn="l">
              <a:lnSpc>
                <a:spcPct val="90000"/>
              </a:lnSpc>
              <a:spcBef>
                <a:spcPts val="3200"/>
              </a:spcBef>
              <a:spcAft>
                <a:spcPts val="0"/>
              </a:spcAft>
              <a:buClr>
                <a:srgbClr val="000000"/>
              </a:buClr>
              <a:buSzPts val="2214"/>
              <a:buChar char="•"/>
              <a:defRPr/>
            </a:lvl9pPr>
          </a:lstStyle>
          <a:p/>
        </p:txBody>
      </p:sp>
      <p:sp>
        <p:nvSpPr>
          <p:cNvPr id="11" name="Google Shape;11;p17"/>
          <p:cNvSpPr txBox="1"/>
          <p:nvPr>
            <p:ph type="title"/>
          </p:nvPr>
        </p:nvSpPr>
        <p:spPr>
          <a:xfrm>
            <a:off x="1206496" y="2574991"/>
            <a:ext cx="21971004" cy="4648201"/>
          </a:xfrm>
          <a:prstGeom prst="rect">
            <a:avLst/>
          </a:prstGeom>
          <a:noFill/>
          <a:ln>
            <a:noFill/>
          </a:ln>
        </p:spPr>
        <p:txBody>
          <a:bodyPr anchorCtr="0" anchor="b" bIns="50800" lIns="50800" spcFirstLastPara="1" rIns="50800" wrap="square" tIns="50800">
            <a:normAutofit/>
          </a:bodyPr>
          <a:lstStyle>
            <a:lvl1pPr lvl="0" algn="l">
              <a:lnSpc>
                <a:spcPct val="80000"/>
              </a:lnSpc>
              <a:spcBef>
                <a:spcPts val="0"/>
              </a:spcBef>
              <a:spcAft>
                <a:spcPts val="0"/>
              </a:spcAft>
              <a:buClr>
                <a:srgbClr val="000000"/>
              </a:buClr>
              <a:buSzPts val="11600"/>
              <a:buFont typeface="Helvetica Neue"/>
              <a:buNone/>
              <a:defRPr sz="11600"/>
            </a:lvl1pPr>
            <a:lvl2pPr lvl="1" algn="l">
              <a:lnSpc>
                <a:spcPct val="80000"/>
              </a:lnSpc>
              <a:spcBef>
                <a:spcPts val="0"/>
              </a:spcBef>
              <a:spcAft>
                <a:spcPts val="0"/>
              </a:spcAft>
              <a:buClr>
                <a:srgbClr val="000000"/>
              </a:buClr>
              <a:buSzPts val="1800"/>
              <a:buNone/>
              <a:defRPr/>
            </a:lvl2pPr>
            <a:lvl3pPr lvl="2" algn="l">
              <a:lnSpc>
                <a:spcPct val="80000"/>
              </a:lnSpc>
              <a:spcBef>
                <a:spcPts val="0"/>
              </a:spcBef>
              <a:spcAft>
                <a:spcPts val="0"/>
              </a:spcAft>
              <a:buClr>
                <a:srgbClr val="000000"/>
              </a:buClr>
              <a:buSzPts val="1800"/>
              <a:buNone/>
              <a:defRPr/>
            </a:lvl3pPr>
            <a:lvl4pPr lvl="3" algn="l">
              <a:lnSpc>
                <a:spcPct val="80000"/>
              </a:lnSpc>
              <a:spcBef>
                <a:spcPts val="0"/>
              </a:spcBef>
              <a:spcAft>
                <a:spcPts val="0"/>
              </a:spcAft>
              <a:buClr>
                <a:srgbClr val="000000"/>
              </a:buClr>
              <a:buSzPts val="1800"/>
              <a:buNone/>
              <a:defRPr/>
            </a:lvl4pPr>
            <a:lvl5pPr lvl="4" algn="l">
              <a:lnSpc>
                <a:spcPct val="80000"/>
              </a:lnSpc>
              <a:spcBef>
                <a:spcPts val="0"/>
              </a:spcBef>
              <a:spcAft>
                <a:spcPts val="0"/>
              </a:spcAft>
              <a:buClr>
                <a:srgbClr val="000000"/>
              </a:buClr>
              <a:buSzPts val="1800"/>
              <a:buNone/>
              <a:defRPr/>
            </a:lvl5pPr>
            <a:lvl6pPr lvl="5" algn="l">
              <a:lnSpc>
                <a:spcPct val="80000"/>
              </a:lnSpc>
              <a:spcBef>
                <a:spcPts val="0"/>
              </a:spcBef>
              <a:spcAft>
                <a:spcPts val="0"/>
              </a:spcAft>
              <a:buClr>
                <a:srgbClr val="000000"/>
              </a:buClr>
              <a:buSzPts val="1800"/>
              <a:buNone/>
              <a:defRPr/>
            </a:lvl6pPr>
            <a:lvl7pPr lvl="6" algn="l">
              <a:lnSpc>
                <a:spcPct val="80000"/>
              </a:lnSpc>
              <a:spcBef>
                <a:spcPts val="0"/>
              </a:spcBef>
              <a:spcAft>
                <a:spcPts val="0"/>
              </a:spcAft>
              <a:buClr>
                <a:srgbClr val="000000"/>
              </a:buClr>
              <a:buSzPts val="1800"/>
              <a:buNone/>
              <a:defRPr/>
            </a:lvl7pPr>
            <a:lvl8pPr lvl="7" algn="l">
              <a:lnSpc>
                <a:spcPct val="80000"/>
              </a:lnSpc>
              <a:spcBef>
                <a:spcPts val="0"/>
              </a:spcBef>
              <a:spcAft>
                <a:spcPts val="0"/>
              </a:spcAft>
              <a:buClr>
                <a:srgbClr val="000000"/>
              </a:buClr>
              <a:buSzPts val="1800"/>
              <a:buNone/>
              <a:defRPr/>
            </a:lvl8pPr>
            <a:lvl9pPr lvl="8" algn="l">
              <a:lnSpc>
                <a:spcPct val="80000"/>
              </a:lnSpc>
              <a:spcBef>
                <a:spcPts val="0"/>
              </a:spcBef>
              <a:spcAft>
                <a:spcPts val="0"/>
              </a:spcAft>
              <a:buClr>
                <a:srgbClr val="000000"/>
              </a:buClr>
              <a:buSzPts val="1800"/>
              <a:buNone/>
              <a:defRPr/>
            </a:lvl9pPr>
          </a:lstStyle>
          <a:p/>
        </p:txBody>
      </p:sp>
      <p:sp>
        <p:nvSpPr>
          <p:cNvPr id="12" name="Google Shape;12;p17"/>
          <p:cNvSpPr txBox="1"/>
          <p:nvPr>
            <p:ph idx="2" type="body"/>
          </p:nvPr>
        </p:nvSpPr>
        <p:spPr>
          <a:xfrm>
            <a:off x="1201342" y="7223190"/>
            <a:ext cx="21971001" cy="1905001"/>
          </a:xfrm>
          <a:prstGeom prst="rect">
            <a:avLst/>
          </a:prstGeom>
          <a:noFill/>
          <a:ln>
            <a:noFill/>
          </a:ln>
        </p:spPr>
        <p:txBody>
          <a:bodyPr anchorCtr="0" anchor="t" bIns="50800" lIns="50800" spcFirstLastPara="1" rIns="50800" wrap="square" tIns="50800">
            <a:normAutofit/>
          </a:bodyPr>
          <a:lstStyle>
            <a:lvl1pPr indent="-228600" lvl="0" marL="457200" marR="0" algn="l">
              <a:lnSpc>
                <a:spcPct val="100000"/>
              </a:lnSpc>
              <a:spcBef>
                <a:spcPts val="0"/>
              </a:spcBef>
              <a:spcAft>
                <a:spcPts val="0"/>
              </a:spcAft>
              <a:buClr>
                <a:srgbClr val="000000"/>
              </a:buClr>
              <a:buSzPts val="5500"/>
              <a:buFont typeface="Helvetica Neue"/>
              <a:buNone/>
              <a:defRPr b="1" sz="5500"/>
            </a:lvl1pPr>
            <a:lvl2pPr indent="-228600" lvl="1" marL="914400" marR="0" algn="l">
              <a:lnSpc>
                <a:spcPct val="100000"/>
              </a:lnSpc>
              <a:spcBef>
                <a:spcPts val="0"/>
              </a:spcBef>
              <a:spcAft>
                <a:spcPts val="0"/>
              </a:spcAft>
              <a:buClr>
                <a:srgbClr val="000000"/>
              </a:buClr>
              <a:buSzPts val="5500"/>
              <a:buFont typeface="Helvetica Neue"/>
              <a:buNone/>
              <a:defRPr b="1" sz="5500"/>
            </a:lvl2pPr>
            <a:lvl3pPr indent="-228600" lvl="2" marL="1371600" marR="0" algn="l">
              <a:lnSpc>
                <a:spcPct val="100000"/>
              </a:lnSpc>
              <a:spcBef>
                <a:spcPts val="0"/>
              </a:spcBef>
              <a:spcAft>
                <a:spcPts val="0"/>
              </a:spcAft>
              <a:buClr>
                <a:srgbClr val="000000"/>
              </a:buClr>
              <a:buSzPts val="5500"/>
              <a:buFont typeface="Helvetica Neue"/>
              <a:buNone/>
              <a:defRPr b="1" sz="5500"/>
            </a:lvl3pPr>
            <a:lvl4pPr indent="-228600" lvl="3" marL="1828800" marR="0" algn="l">
              <a:lnSpc>
                <a:spcPct val="100000"/>
              </a:lnSpc>
              <a:spcBef>
                <a:spcPts val="0"/>
              </a:spcBef>
              <a:spcAft>
                <a:spcPts val="0"/>
              </a:spcAft>
              <a:buClr>
                <a:srgbClr val="000000"/>
              </a:buClr>
              <a:buSzPts val="5500"/>
              <a:buFont typeface="Helvetica Neue"/>
              <a:buNone/>
              <a:defRPr b="1" sz="5500"/>
            </a:lvl4pPr>
            <a:lvl5pPr indent="-228600" lvl="4" marL="2286000" marR="0" algn="l">
              <a:lnSpc>
                <a:spcPct val="100000"/>
              </a:lnSpc>
              <a:spcBef>
                <a:spcPts val="0"/>
              </a:spcBef>
              <a:spcAft>
                <a:spcPts val="0"/>
              </a:spcAft>
              <a:buClr>
                <a:srgbClr val="000000"/>
              </a:buClr>
              <a:buSzPts val="5500"/>
              <a:buFont typeface="Helvetica Neue"/>
              <a:buNone/>
              <a:defRPr b="1" sz="5500"/>
            </a:lvl5pPr>
            <a:lvl6pPr indent="-369189" lvl="5" marL="2743200" algn="l">
              <a:lnSpc>
                <a:spcPct val="90000"/>
              </a:lnSpc>
              <a:spcBef>
                <a:spcPts val="3200"/>
              </a:spcBef>
              <a:spcAft>
                <a:spcPts val="0"/>
              </a:spcAft>
              <a:buClr>
                <a:srgbClr val="000000"/>
              </a:buClr>
              <a:buSzPts val="2214"/>
              <a:buChar char="•"/>
              <a:defRPr/>
            </a:lvl6pPr>
            <a:lvl7pPr indent="-369189" lvl="6" marL="3200400" algn="l">
              <a:lnSpc>
                <a:spcPct val="90000"/>
              </a:lnSpc>
              <a:spcBef>
                <a:spcPts val="3200"/>
              </a:spcBef>
              <a:spcAft>
                <a:spcPts val="0"/>
              </a:spcAft>
              <a:buClr>
                <a:srgbClr val="000000"/>
              </a:buClr>
              <a:buSzPts val="2214"/>
              <a:buChar char="•"/>
              <a:defRPr/>
            </a:lvl7pPr>
            <a:lvl8pPr indent="-369189" lvl="7" marL="3657600" algn="l">
              <a:lnSpc>
                <a:spcPct val="90000"/>
              </a:lnSpc>
              <a:spcBef>
                <a:spcPts val="3200"/>
              </a:spcBef>
              <a:spcAft>
                <a:spcPts val="0"/>
              </a:spcAft>
              <a:buClr>
                <a:srgbClr val="000000"/>
              </a:buClr>
              <a:buSzPts val="2214"/>
              <a:buChar char="•"/>
              <a:defRPr/>
            </a:lvl8pPr>
            <a:lvl9pPr indent="-369189" lvl="8" marL="4114800" algn="l">
              <a:lnSpc>
                <a:spcPct val="90000"/>
              </a:lnSpc>
              <a:spcBef>
                <a:spcPts val="3200"/>
              </a:spcBef>
              <a:spcAft>
                <a:spcPts val="0"/>
              </a:spcAft>
              <a:buClr>
                <a:srgbClr val="000000"/>
              </a:buClr>
              <a:buSzPts val="2214"/>
              <a:buChar char="•"/>
              <a:defRPr/>
            </a:lvl9pPr>
          </a:lstStyle>
          <a:p/>
        </p:txBody>
      </p:sp>
      <p:sp>
        <p:nvSpPr>
          <p:cNvPr id="13" name="Google Shape;13;p17"/>
          <p:cNvSpPr txBox="1"/>
          <p:nvPr>
            <p:ph idx="12" type="sldNum"/>
          </p:nvPr>
        </p:nvSpPr>
        <p:spPr>
          <a:xfrm>
            <a:off x="12001499" y="13080999"/>
            <a:ext cx="368505" cy="374600"/>
          </a:xfrm>
          <a:prstGeom prst="rect">
            <a:avLst/>
          </a:prstGeom>
          <a:noFill/>
          <a:ln>
            <a:noFill/>
          </a:ln>
        </p:spPr>
        <p:txBody>
          <a:bodyPr anchorCtr="0" anchor="b" bIns="50800" lIns="50800" spcFirstLastPara="1" rIns="50800" wrap="square" tIns="50800">
            <a:spAutoFit/>
          </a:bodyPr>
          <a:lstStyle>
            <a:lvl1pPr indent="0" lvl="0" marL="0" algn="ctr">
              <a:lnSpc>
                <a:spcPct val="100000"/>
              </a:lnSpc>
              <a:spcBef>
                <a:spcPts val="0"/>
              </a:spcBef>
              <a:spcAft>
                <a:spcPts val="0"/>
              </a:spcAft>
              <a:buClr>
                <a:srgbClr val="000000"/>
              </a:buClr>
              <a:buSzPts val="1800"/>
              <a:buFont typeface="Helvetica Neue"/>
              <a:buNone/>
              <a:defRPr sz="1800">
                <a:solidFill>
                  <a:srgbClr val="000000"/>
                </a:solidFill>
              </a:defRPr>
            </a:lvl1pPr>
            <a:lvl2pPr indent="0" lvl="1" marL="0" algn="ctr">
              <a:lnSpc>
                <a:spcPct val="100000"/>
              </a:lnSpc>
              <a:spcBef>
                <a:spcPts val="0"/>
              </a:spcBef>
              <a:spcAft>
                <a:spcPts val="0"/>
              </a:spcAft>
              <a:buClr>
                <a:srgbClr val="000000"/>
              </a:buClr>
              <a:buSzPts val="1800"/>
              <a:buFont typeface="Helvetica Neue"/>
              <a:buNone/>
              <a:defRPr sz="1800">
                <a:solidFill>
                  <a:srgbClr val="000000"/>
                </a:solidFill>
              </a:defRPr>
            </a:lvl2pPr>
            <a:lvl3pPr indent="0" lvl="2" marL="0" algn="ctr">
              <a:lnSpc>
                <a:spcPct val="100000"/>
              </a:lnSpc>
              <a:spcBef>
                <a:spcPts val="0"/>
              </a:spcBef>
              <a:spcAft>
                <a:spcPts val="0"/>
              </a:spcAft>
              <a:buClr>
                <a:srgbClr val="000000"/>
              </a:buClr>
              <a:buSzPts val="1800"/>
              <a:buFont typeface="Helvetica Neue"/>
              <a:buNone/>
              <a:defRPr sz="1800">
                <a:solidFill>
                  <a:srgbClr val="000000"/>
                </a:solidFill>
              </a:defRPr>
            </a:lvl3pPr>
            <a:lvl4pPr indent="0" lvl="3" marL="0" algn="ctr">
              <a:lnSpc>
                <a:spcPct val="100000"/>
              </a:lnSpc>
              <a:spcBef>
                <a:spcPts val="0"/>
              </a:spcBef>
              <a:spcAft>
                <a:spcPts val="0"/>
              </a:spcAft>
              <a:buClr>
                <a:srgbClr val="000000"/>
              </a:buClr>
              <a:buSzPts val="1800"/>
              <a:buFont typeface="Helvetica Neue"/>
              <a:buNone/>
              <a:defRPr sz="1800">
                <a:solidFill>
                  <a:srgbClr val="000000"/>
                </a:solidFill>
              </a:defRPr>
            </a:lvl4pPr>
            <a:lvl5pPr indent="0" lvl="4" marL="0" algn="ctr">
              <a:lnSpc>
                <a:spcPct val="100000"/>
              </a:lnSpc>
              <a:spcBef>
                <a:spcPts val="0"/>
              </a:spcBef>
              <a:spcAft>
                <a:spcPts val="0"/>
              </a:spcAft>
              <a:buClr>
                <a:srgbClr val="000000"/>
              </a:buClr>
              <a:buSzPts val="1800"/>
              <a:buFont typeface="Helvetica Neue"/>
              <a:buNone/>
              <a:defRPr sz="1800">
                <a:solidFill>
                  <a:srgbClr val="000000"/>
                </a:solidFill>
              </a:defRPr>
            </a:lvl5pPr>
            <a:lvl6pPr indent="0" lvl="5" marL="0" algn="ctr">
              <a:lnSpc>
                <a:spcPct val="100000"/>
              </a:lnSpc>
              <a:spcBef>
                <a:spcPts val="0"/>
              </a:spcBef>
              <a:spcAft>
                <a:spcPts val="0"/>
              </a:spcAft>
              <a:buClr>
                <a:srgbClr val="000000"/>
              </a:buClr>
              <a:buSzPts val="1800"/>
              <a:buFont typeface="Helvetica Neue"/>
              <a:buNone/>
              <a:defRPr sz="1800">
                <a:solidFill>
                  <a:srgbClr val="000000"/>
                </a:solidFill>
              </a:defRPr>
            </a:lvl6pPr>
            <a:lvl7pPr indent="0" lvl="6" marL="0" algn="ctr">
              <a:lnSpc>
                <a:spcPct val="100000"/>
              </a:lnSpc>
              <a:spcBef>
                <a:spcPts val="0"/>
              </a:spcBef>
              <a:spcAft>
                <a:spcPts val="0"/>
              </a:spcAft>
              <a:buClr>
                <a:srgbClr val="000000"/>
              </a:buClr>
              <a:buSzPts val="1800"/>
              <a:buFont typeface="Helvetica Neue"/>
              <a:buNone/>
              <a:defRPr sz="1800">
                <a:solidFill>
                  <a:srgbClr val="000000"/>
                </a:solidFill>
              </a:defRPr>
            </a:lvl7pPr>
            <a:lvl8pPr indent="0" lvl="7" marL="0" algn="ctr">
              <a:lnSpc>
                <a:spcPct val="100000"/>
              </a:lnSpc>
              <a:spcBef>
                <a:spcPts val="0"/>
              </a:spcBef>
              <a:spcAft>
                <a:spcPts val="0"/>
              </a:spcAft>
              <a:buClr>
                <a:srgbClr val="000000"/>
              </a:buClr>
              <a:buSzPts val="1800"/>
              <a:buFont typeface="Helvetica Neue"/>
              <a:buNone/>
              <a:defRPr sz="1800">
                <a:solidFill>
                  <a:srgbClr val="000000"/>
                </a:solidFill>
              </a:defRPr>
            </a:lvl8pPr>
            <a:lvl9pPr indent="0" lvl="8" marL="0" algn="ctr">
              <a:lnSpc>
                <a:spcPct val="100000"/>
              </a:lnSpc>
              <a:spcBef>
                <a:spcPts val="0"/>
              </a:spcBef>
              <a:spcAft>
                <a:spcPts val="0"/>
              </a:spcAft>
              <a:buClr>
                <a:srgbClr val="000000"/>
              </a:buClr>
              <a:buSzPts val="1800"/>
              <a:buFont typeface="Helvetica Neue"/>
              <a:buNone/>
              <a:defRPr sz="1800">
                <a:solidFill>
                  <a:srgbClr val="000000"/>
                </a:solidFil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说明">
  <p:cSld name="说明">
    <p:spTree>
      <p:nvGrpSpPr>
        <p:cNvPr id="51" name="Shape 51"/>
        <p:cNvGrpSpPr/>
        <p:nvPr/>
      </p:nvGrpSpPr>
      <p:grpSpPr>
        <a:xfrm>
          <a:off x="0" y="0"/>
          <a:ext cx="0" cy="0"/>
          <a:chOff x="0" y="0"/>
          <a:chExt cx="0" cy="0"/>
        </a:xfrm>
      </p:grpSpPr>
      <p:sp>
        <p:nvSpPr>
          <p:cNvPr id="52" name="Google Shape;52;p26"/>
          <p:cNvSpPr txBox="1"/>
          <p:nvPr>
            <p:ph idx="1" type="body"/>
          </p:nvPr>
        </p:nvSpPr>
        <p:spPr>
          <a:xfrm>
            <a:off x="1206500" y="4920843"/>
            <a:ext cx="21971000" cy="3874314"/>
          </a:xfrm>
          <a:prstGeom prst="rect">
            <a:avLst/>
          </a:prstGeom>
          <a:noFill/>
          <a:ln>
            <a:noFill/>
          </a:ln>
        </p:spPr>
        <p:txBody>
          <a:bodyPr anchorCtr="0" anchor="ctr" bIns="50800" lIns="50800" spcFirstLastPara="1" rIns="50800" wrap="square" tIns="50800">
            <a:normAutofit/>
          </a:bodyPr>
          <a:lstStyle>
            <a:lvl1pPr indent="-228600" lvl="0" marL="457200" marR="0" algn="ctr">
              <a:lnSpc>
                <a:spcPct val="80000"/>
              </a:lnSpc>
              <a:spcBef>
                <a:spcPts val="0"/>
              </a:spcBef>
              <a:spcAft>
                <a:spcPts val="0"/>
              </a:spcAft>
              <a:buClr>
                <a:srgbClr val="000000"/>
              </a:buClr>
              <a:buSzPts val="11600"/>
              <a:buFont typeface="Helvetica Neue"/>
              <a:buNone/>
              <a:defRPr sz="11600">
                <a:latin typeface="Helvetica Neue"/>
                <a:ea typeface="Helvetica Neue"/>
                <a:cs typeface="Helvetica Neue"/>
                <a:sym typeface="Helvetica Neue"/>
              </a:defRPr>
            </a:lvl1pPr>
            <a:lvl2pPr indent="-228600" lvl="1" marL="914400" marR="0" algn="ctr">
              <a:lnSpc>
                <a:spcPct val="80000"/>
              </a:lnSpc>
              <a:spcBef>
                <a:spcPts val="0"/>
              </a:spcBef>
              <a:spcAft>
                <a:spcPts val="0"/>
              </a:spcAft>
              <a:buClr>
                <a:srgbClr val="000000"/>
              </a:buClr>
              <a:buSzPts val="11600"/>
              <a:buFont typeface="Helvetica Neue"/>
              <a:buNone/>
              <a:defRPr sz="11600">
                <a:latin typeface="Helvetica Neue"/>
                <a:ea typeface="Helvetica Neue"/>
                <a:cs typeface="Helvetica Neue"/>
                <a:sym typeface="Helvetica Neue"/>
              </a:defRPr>
            </a:lvl2pPr>
            <a:lvl3pPr indent="-228600" lvl="2" marL="1371600" marR="0" algn="ctr">
              <a:lnSpc>
                <a:spcPct val="80000"/>
              </a:lnSpc>
              <a:spcBef>
                <a:spcPts val="0"/>
              </a:spcBef>
              <a:spcAft>
                <a:spcPts val="0"/>
              </a:spcAft>
              <a:buClr>
                <a:srgbClr val="000000"/>
              </a:buClr>
              <a:buSzPts val="11600"/>
              <a:buFont typeface="Helvetica Neue"/>
              <a:buNone/>
              <a:defRPr sz="11600">
                <a:latin typeface="Helvetica Neue"/>
                <a:ea typeface="Helvetica Neue"/>
                <a:cs typeface="Helvetica Neue"/>
                <a:sym typeface="Helvetica Neue"/>
              </a:defRPr>
            </a:lvl3pPr>
            <a:lvl4pPr indent="-228600" lvl="3" marL="1828800" marR="0" algn="ctr">
              <a:lnSpc>
                <a:spcPct val="80000"/>
              </a:lnSpc>
              <a:spcBef>
                <a:spcPts val="0"/>
              </a:spcBef>
              <a:spcAft>
                <a:spcPts val="0"/>
              </a:spcAft>
              <a:buClr>
                <a:srgbClr val="000000"/>
              </a:buClr>
              <a:buSzPts val="11600"/>
              <a:buFont typeface="Helvetica Neue"/>
              <a:buNone/>
              <a:defRPr sz="11600">
                <a:latin typeface="Helvetica Neue"/>
                <a:ea typeface="Helvetica Neue"/>
                <a:cs typeface="Helvetica Neue"/>
                <a:sym typeface="Helvetica Neue"/>
              </a:defRPr>
            </a:lvl4pPr>
            <a:lvl5pPr indent="-228600" lvl="4" marL="2286000" marR="0" algn="ctr">
              <a:lnSpc>
                <a:spcPct val="80000"/>
              </a:lnSpc>
              <a:spcBef>
                <a:spcPts val="0"/>
              </a:spcBef>
              <a:spcAft>
                <a:spcPts val="0"/>
              </a:spcAft>
              <a:buClr>
                <a:srgbClr val="000000"/>
              </a:buClr>
              <a:buSzPts val="11600"/>
              <a:buFont typeface="Helvetica Neue"/>
              <a:buNone/>
              <a:defRPr sz="11600">
                <a:latin typeface="Helvetica Neue"/>
                <a:ea typeface="Helvetica Neue"/>
                <a:cs typeface="Helvetica Neue"/>
                <a:sym typeface="Helvetica Neue"/>
              </a:defRPr>
            </a:lvl5pPr>
            <a:lvl6pPr indent="-369189" lvl="5" marL="2743200" algn="l">
              <a:lnSpc>
                <a:spcPct val="90000"/>
              </a:lnSpc>
              <a:spcBef>
                <a:spcPts val="3200"/>
              </a:spcBef>
              <a:spcAft>
                <a:spcPts val="0"/>
              </a:spcAft>
              <a:buClr>
                <a:srgbClr val="000000"/>
              </a:buClr>
              <a:buSzPts val="2214"/>
              <a:buChar char="•"/>
              <a:defRPr/>
            </a:lvl6pPr>
            <a:lvl7pPr indent="-369189" lvl="6" marL="3200400" algn="l">
              <a:lnSpc>
                <a:spcPct val="90000"/>
              </a:lnSpc>
              <a:spcBef>
                <a:spcPts val="3200"/>
              </a:spcBef>
              <a:spcAft>
                <a:spcPts val="0"/>
              </a:spcAft>
              <a:buClr>
                <a:srgbClr val="000000"/>
              </a:buClr>
              <a:buSzPts val="2214"/>
              <a:buChar char="•"/>
              <a:defRPr/>
            </a:lvl7pPr>
            <a:lvl8pPr indent="-369189" lvl="7" marL="3657600" algn="l">
              <a:lnSpc>
                <a:spcPct val="90000"/>
              </a:lnSpc>
              <a:spcBef>
                <a:spcPts val="3200"/>
              </a:spcBef>
              <a:spcAft>
                <a:spcPts val="0"/>
              </a:spcAft>
              <a:buClr>
                <a:srgbClr val="000000"/>
              </a:buClr>
              <a:buSzPts val="2214"/>
              <a:buChar char="•"/>
              <a:defRPr/>
            </a:lvl8pPr>
            <a:lvl9pPr indent="-369189" lvl="8" marL="4114800" algn="l">
              <a:lnSpc>
                <a:spcPct val="90000"/>
              </a:lnSpc>
              <a:spcBef>
                <a:spcPts val="3200"/>
              </a:spcBef>
              <a:spcAft>
                <a:spcPts val="0"/>
              </a:spcAft>
              <a:buClr>
                <a:srgbClr val="000000"/>
              </a:buClr>
              <a:buSzPts val="2214"/>
              <a:buChar char="•"/>
              <a:defRPr/>
            </a:lvl9pPr>
          </a:lstStyle>
          <a:p/>
        </p:txBody>
      </p:sp>
      <p:sp>
        <p:nvSpPr>
          <p:cNvPr id="53" name="Google Shape;53;p26"/>
          <p:cNvSpPr txBox="1"/>
          <p:nvPr>
            <p:ph idx="12" type="sldNum"/>
          </p:nvPr>
        </p:nvSpPr>
        <p:spPr>
          <a:xfrm>
            <a:off x="12001499" y="13080999"/>
            <a:ext cx="368505" cy="374600"/>
          </a:xfrm>
          <a:prstGeom prst="rect">
            <a:avLst/>
          </a:prstGeom>
          <a:noFill/>
          <a:ln>
            <a:noFill/>
          </a:ln>
        </p:spPr>
        <p:txBody>
          <a:bodyPr anchorCtr="0" anchor="b" bIns="50800" lIns="50800" spcFirstLastPara="1" rIns="50800" wrap="square" tIns="50800">
            <a:spAutoFit/>
          </a:bodyPr>
          <a:lstStyle>
            <a:lvl1pPr indent="0" lvl="0" marL="0" algn="ctr">
              <a:lnSpc>
                <a:spcPct val="100000"/>
              </a:lnSpc>
              <a:spcBef>
                <a:spcPts val="0"/>
              </a:spcBef>
              <a:spcAft>
                <a:spcPts val="0"/>
              </a:spcAft>
              <a:buClr>
                <a:srgbClr val="000000"/>
              </a:buClr>
              <a:buSzPts val="1800"/>
              <a:buFont typeface="Helvetica Neue"/>
              <a:buNone/>
              <a:defRPr sz="1800">
                <a:solidFill>
                  <a:srgbClr val="000000"/>
                </a:solidFill>
              </a:defRPr>
            </a:lvl1pPr>
            <a:lvl2pPr indent="0" lvl="1" marL="0" algn="ctr">
              <a:lnSpc>
                <a:spcPct val="100000"/>
              </a:lnSpc>
              <a:spcBef>
                <a:spcPts val="0"/>
              </a:spcBef>
              <a:spcAft>
                <a:spcPts val="0"/>
              </a:spcAft>
              <a:buClr>
                <a:srgbClr val="000000"/>
              </a:buClr>
              <a:buSzPts val="1800"/>
              <a:buFont typeface="Helvetica Neue"/>
              <a:buNone/>
              <a:defRPr sz="1800">
                <a:solidFill>
                  <a:srgbClr val="000000"/>
                </a:solidFill>
              </a:defRPr>
            </a:lvl2pPr>
            <a:lvl3pPr indent="0" lvl="2" marL="0" algn="ctr">
              <a:lnSpc>
                <a:spcPct val="100000"/>
              </a:lnSpc>
              <a:spcBef>
                <a:spcPts val="0"/>
              </a:spcBef>
              <a:spcAft>
                <a:spcPts val="0"/>
              </a:spcAft>
              <a:buClr>
                <a:srgbClr val="000000"/>
              </a:buClr>
              <a:buSzPts val="1800"/>
              <a:buFont typeface="Helvetica Neue"/>
              <a:buNone/>
              <a:defRPr sz="1800">
                <a:solidFill>
                  <a:srgbClr val="000000"/>
                </a:solidFill>
              </a:defRPr>
            </a:lvl3pPr>
            <a:lvl4pPr indent="0" lvl="3" marL="0" algn="ctr">
              <a:lnSpc>
                <a:spcPct val="100000"/>
              </a:lnSpc>
              <a:spcBef>
                <a:spcPts val="0"/>
              </a:spcBef>
              <a:spcAft>
                <a:spcPts val="0"/>
              </a:spcAft>
              <a:buClr>
                <a:srgbClr val="000000"/>
              </a:buClr>
              <a:buSzPts val="1800"/>
              <a:buFont typeface="Helvetica Neue"/>
              <a:buNone/>
              <a:defRPr sz="1800">
                <a:solidFill>
                  <a:srgbClr val="000000"/>
                </a:solidFill>
              </a:defRPr>
            </a:lvl4pPr>
            <a:lvl5pPr indent="0" lvl="4" marL="0" algn="ctr">
              <a:lnSpc>
                <a:spcPct val="100000"/>
              </a:lnSpc>
              <a:spcBef>
                <a:spcPts val="0"/>
              </a:spcBef>
              <a:spcAft>
                <a:spcPts val="0"/>
              </a:spcAft>
              <a:buClr>
                <a:srgbClr val="000000"/>
              </a:buClr>
              <a:buSzPts val="1800"/>
              <a:buFont typeface="Helvetica Neue"/>
              <a:buNone/>
              <a:defRPr sz="1800">
                <a:solidFill>
                  <a:srgbClr val="000000"/>
                </a:solidFill>
              </a:defRPr>
            </a:lvl5pPr>
            <a:lvl6pPr indent="0" lvl="5" marL="0" algn="ctr">
              <a:lnSpc>
                <a:spcPct val="100000"/>
              </a:lnSpc>
              <a:spcBef>
                <a:spcPts val="0"/>
              </a:spcBef>
              <a:spcAft>
                <a:spcPts val="0"/>
              </a:spcAft>
              <a:buClr>
                <a:srgbClr val="000000"/>
              </a:buClr>
              <a:buSzPts val="1800"/>
              <a:buFont typeface="Helvetica Neue"/>
              <a:buNone/>
              <a:defRPr sz="1800">
                <a:solidFill>
                  <a:srgbClr val="000000"/>
                </a:solidFill>
              </a:defRPr>
            </a:lvl6pPr>
            <a:lvl7pPr indent="0" lvl="6" marL="0" algn="ctr">
              <a:lnSpc>
                <a:spcPct val="100000"/>
              </a:lnSpc>
              <a:spcBef>
                <a:spcPts val="0"/>
              </a:spcBef>
              <a:spcAft>
                <a:spcPts val="0"/>
              </a:spcAft>
              <a:buClr>
                <a:srgbClr val="000000"/>
              </a:buClr>
              <a:buSzPts val="1800"/>
              <a:buFont typeface="Helvetica Neue"/>
              <a:buNone/>
              <a:defRPr sz="1800">
                <a:solidFill>
                  <a:srgbClr val="000000"/>
                </a:solidFill>
              </a:defRPr>
            </a:lvl7pPr>
            <a:lvl8pPr indent="0" lvl="7" marL="0" algn="ctr">
              <a:lnSpc>
                <a:spcPct val="100000"/>
              </a:lnSpc>
              <a:spcBef>
                <a:spcPts val="0"/>
              </a:spcBef>
              <a:spcAft>
                <a:spcPts val="0"/>
              </a:spcAft>
              <a:buClr>
                <a:srgbClr val="000000"/>
              </a:buClr>
              <a:buSzPts val="1800"/>
              <a:buFont typeface="Helvetica Neue"/>
              <a:buNone/>
              <a:defRPr sz="1800">
                <a:solidFill>
                  <a:srgbClr val="000000"/>
                </a:solidFill>
              </a:defRPr>
            </a:lvl8pPr>
            <a:lvl9pPr indent="0" lvl="8" marL="0" algn="ctr">
              <a:lnSpc>
                <a:spcPct val="100000"/>
              </a:lnSpc>
              <a:spcBef>
                <a:spcPts val="0"/>
              </a:spcBef>
              <a:spcAft>
                <a:spcPts val="0"/>
              </a:spcAft>
              <a:buClr>
                <a:srgbClr val="000000"/>
              </a:buClr>
              <a:buSzPts val="1800"/>
              <a:buFont typeface="Helvetica Neue"/>
              <a:buNone/>
              <a:defRPr sz="1800">
                <a:solidFill>
                  <a:srgbClr val="000000"/>
                </a:solidFil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显著事实">
  <p:cSld name="显著事实">
    <p:spTree>
      <p:nvGrpSpPr>
        <p:cNvPr id="54" name="Shape 54"/>
        <p:cNvGrpSpPr/>
        <p:nvPr/>
      </p:nvGrpSpPr>
      <p:grpSpPr>
        <a:xfrm>
          <a:off x="0" y="0"/>
          <a:ext cx="0" cy="0"/>
          <a:chOff x="0" y="0"/>
          <a:chExt cx="0" cy="0"/>
        </a:xfrm>
      </p:grpSpPr>
      <p:sp>
        <p:nvSpPr>
          <p:cNvPr id="55" name="Google Shape;55;p27"/>
          <p:cNvSpPr txBox="1"/>
          <p:nvPr>
            <p:ph idx="1" type="body"/>
          </p:nvPr>
        </p:nvSpPr>
        <p:spPr>
          <a:xfrm>
            <a:off x="1206500" y="1075927"/>
            <a:ext cx="21971000" cy="7241584"/>
          </a:xfrm>
          <a:prstGeom prst="rect">
            <a:avLst/>
          </a:prstGeom>
          <a:noFill/>
          <a:ln>
            <a:noFill/>
          </a:ln>
        </p:spPr>
        <p:txBody>
          <a:bodyPr anchorCtr="0" anchor="b" bIns="50800" lIns="50800" spcFirstLastPara="1" rIns="50800" wrap="square" tIns="50800">
            <a:normAutofit/>
          </a:bodyPr>
          <a:lstStyle>
            <a:lvl1pPr indent="-228600" lvl="0" marL="457200" marR="0" algn="ctr">
              <a:lnSpc>
                <a:spcPct val="80000"/>
              </a:lnSpc>
              <a:spcBef>
                <a:spcPts val="0"/>
              </a:spcBef>
              <a:spcAft>
                <a:spcPts val="0"/>
              </a:spcAft>
              <a:buClr>
                <a:srgbClr val="000000"/>
              </a:buClr>
              <a:buSzPts val="25000"/>
              <a:buFont typeface="Helvetica Neue"/>
              <a:buNone/>
              <a:defRPr b="1" sz="25000"/>
            </a:lvl1pPr>
            <a:lvl2pPr indent="-228600" lvl="1" marL="914400" marR="0" algn="ctr">
              <a:lnSpc>
                <a:spcPct val="80000"/>
              </a:lnSpc>
              <a:spcBef>
                <a:spcPts val="0"/>
              </a:spcBef>
              <a:spcAft>
                <a:spcPts val="0"/>
              </a:spcAft>
              <a:buClr>
                <a:srgbClr val="000000"/>
              </a:buClr>
              <a:buSzPts val="25000"/>
              <a:buFont typeface="Helvetica Neue"/>
              <a:buNone/>
              <a:defRPr b="1" sz="25000"/>
            </a:lvl2pPr>
            <a:lvl3pPr indent="-228600" lvl="2" marL="1371600" marR="0" algn="ctr">
              <a:lnSpc>
                <a:spcPct val="80000"/>
              </a:lnSpc>
              <a:spcBef>
                <a:spcPts val="0"/>
              </a:spcBef>
              <a:spcAft>
                <a:spcPts val="0"/>
              </a:spcAft>
              <a:buClr>
                <a:srgbClr val="000000"/>
              </a:buClr>
              <a:buSzPts val="25000"/>
              <a:buFont typeface="Helvetica Neue"/>
              <a:buNone/>
              <a:defRPr b="1" sz="25000"/>
            </a:lvl3pPr>
            <a:lvl4pPr indent="-228600" lvl="3" marL="1828800" marR="0" algn="ctr">
              <a:lnSpc>
                <a:spcPct val="80000"/>
              </a:lnSpc>
              <a:spcBef>
                <a:spcPts val="0"/>
              </a:spcBef>
              <a:spcAft>
                <a:spcPts val="0"/>
              </a:spcAft>
              <a:buClr>
                <a:srgbClr val="000000"/>
              </a:buClr>
              <a:buSzPts val="25000"/>
              <a:buFont typeface="Helvetica Neue"/>
              <a:buNone/>
              <a:defRPr b="1" sz="25000"/>
            </a:lvl4pPr>
            <a:lvl5pPr indent="-228600" lvl="4" marL="2286000" marR="0" algn="ctr">
              <a:lnSpc>
                <a:spcPct val="80000"/>
              </a:lnSpc>
              <a:spcBef>
                <a:spcPts val="0"/>
              </a:spcBef>
              <a:spcAft>
                <a:spcPts val="0"/>
              </a:spcAft>
              <a:buClr>
                <a:srgbClr val="000000"/>
              </a:buClr>
              <a:buSzPts val="25000"/>
              <a:buFont typeface="Helvetica Neue"/>
              <a:buNone/>
              <a:defRPr b="1" sz="25000"/>
            </a:lvl5pPr>
            <a:lvl6pPr indent="-369189" lvl="5" marL="2743200" algn="l">
              <a:lnSpc>
                <a:spcPct val="90000"/>
              </a:lnSpc>
              <a:spcBef>
                <a:spcPts val="3200"/>
              </a:spcBef>
              <a:spcAft>
                <a:spcPts val="0"/>
              </a:spcAft>
              <a:buClr>
                <a:srgbClr val="000000"/>
              </a:buClr>
              <a:buSzPts val="2214"/>
              <a:buChar char="•"/>
              <a:defRPr/>
            </a:lvl6pPr>
            <a:lvl7pPr indent="-369189" lvl="6" marL="3200400" algn="l">
              <a:lnSpc>
                <a:spcPct val="90000"/>
              </a:lnSpc>
              <a:spcBef>
                <a:spcPts val="3200"/>
              </a:spcBef>
              <a:spcAft>
                <a:spcPts val="0"/>
              </a:spcAft>
              <a:buClr>
                <a:srgbClr val="000000"/>
              </a:buClr>
              <a:buSzPts val="2214"/>
              <a:buChar char="•"/>
              <a:defRPr/>
            </a:lvl7pPr>
            <a:lvl8pPr indent="-369189" lvl="7" marL="3657600" algn="l">
              <a:lnSpc>
                <a:spcPct val="90000"/>
              </a:lnSpc>
              <a:spcBef>
                <a:spcPts val="3200"/>
              </a:spcBef>
              <a:spcAft>
                <a:spcPts val="0"/>
              </a:spcAft>
              <a:buClr>
                <a:srgbClr val="000000"/>
              </a:buClr>
              <a:buSzPts val="2214"/>
              <a:buChar char="•"/>
              <a:defRPr/>
            </a:lvl8pPr>
            <a:lvl9pPr indent="-369189" lvl="8" marL="4114800" algn="l">
              <a:lnSpc>
                <a:spcPct val="90000"/>
              </a:lnSpc>
              <a:spcBef>
                <a:spcPts val="3200"/>
              </a:spcBef>
              <a:spcAft>
                <a:spcPts val="0"/>
              </a:spcAft>
              <a:buClr>
                <a:srgbClr val="000000"/>
              </a:buClr>
              <a:buSzPts val="2214"/>
              <a:buChar char="•"/>
              <a:defRPr/>
            </a:lvl9pPr>
          </a:lstStyle>
          <a:p/>
        </p:txBody>
      </p:sp>
      <p:sp>
        <p:nvSpPr>
          <p:cNvPr id="56" name="Google Shape;56;p27"/>
          <p:cNvSpPr txBox="1"/>
          <p:nvPr>
            <p:ph idx="2" type="body"/>
          </p:nvPr>
        </p:nvSpPr>
        <p:spPr>
          <a:xfrm>
            <a:off x="1206500" y="8262180"/>
            <a:ext cx="21971000" cy="934780"/>
          </a:xfrm>
          <a:prstGeom prst="rect">
            <a:avLst/>
          </a:prstGeom>
          <a:noFill/>
          <a:ln>
            <a:noFill/>
          </a:ln>
        </p:spPr>
        <p:txBody>
          <a:bodyPr anchorCtr="0" anchor="t" bIns="45700" lIns="45700" spcFirstLastPara="1" rIns="45700" wrap="square" tIns="45700">
            <a:normAutofit/>
          </a:bodyPr>
          <a:lstStyle>
            <a:lvl1pPr indent="-228600" lvl="0" marL="457200" marR="0" algn="ctr">
              <a:lnSpc>
                <a:spcPct val="100000"/>
              </a:lnSpc>
              <a:spcBef>
                <a:spcPts val="0"/>
              </a:spcBef>
              <a:spcAft>
                <a:spcPts val="0"/>
              </a:spcAft>
              <a:buClr>
                <a:srgbClr val="000000"/>
              </a:buClr>
              <a:buSzPts val="4840"/>
              <a:buFont typeface="Helvetica Neue"/>
              <a:buNone/>
              <a:defRPr b="1" sz="4840"/>
            </a:lvl1pPr>
            <a:lvl2pPr indent="-369189" lvl="1" marL="914400" algn="l">
              <a:lnSpc>
                <a:spcPct val="90000"/>
              </a:lnSpc>
              <a:spcBef>
                <a:spcPts val="3200"/>
              </a:spcBef>
              <a:spcAft>
                <a:spcPts val="0"/>
              </a:spcAft>
              <a:buClr>
                <a:srgbClr val="000000"/>
              </a:buClr>
              <a:buSzPts val="2214"/>
              <a:buChar char="•"/>
              <a:defRPr/>
            </a:lvl2pPr>
            <a:lvl3pPr indent="-369189" lvl="2" marL="1371600" algn="l">
              <a:lnSpc>
                <a:spcPct val="90000"/>
              </a:lnSpc>
              <a:spcBef>
                <a:spcPts val="3200"/>
              </a:spcBef>
              <a:spcAft>
                <a:spcPts val="0"/>
              </a:spcAft>
              <a:buClr>
                <a:srgbClr val="000000"/>
              </a:buClr>
              <a:buSzPts val="2214"/>
              <a:buChar char="•"/>
              <a:defRPr/>
            </a:lvl3pPr>
            <a:lvl4pPr indent="-369189" lvl="3" marL="1828800" algn="l">
              <a:lnSpc>
                <a:spcPct val="90000"/>
              </a:lnSpc>
              <a:spcBef>
                <a:spcPts val="3200"/>
              </a:spcBef>
              <a:spcAft>
                <a:spcPts val="0"/>
              </a:spcAft>
              <a:buClr>
                <a:srgbClr val="000000"/>
              </a:buClr>
              <a:buSzPts val="2214"/>
              <a:buChar char="•"/>
              <a:defRPr/>
            </a:lvl4pPr>
            <a:lvl5pPr indent="-369189" lvl="4" marL="2286000" algn="l">
              <a:lnSpc>
                <a:spcPct val="90000"/>
              </a:lnSpc>
              <a:spcBef>
                <a:spcPts val="3200"/>
              </a:spcBef>
              <a:spcAft>
                <a:spcPts val="0"/>
              </a:spcAft>
              <a:buClr>
                <a:srgbClr val="000000"/>
              </a:buClr>
              <a:buSzPts val="2214"/>
              <a:buChar char="•"/>
              <a:defRPr/>
            </a:lvl5pPr>
            <a:lvl6pPr indent="-369189" lvl="5" marL="2743200" algn="l">
              <a:lnSpc>
                <a:spcPct val="90000"/>
              </a:lnSpc>
              <a:spcBef>
                <a:spcPts val="3200"/>
              </a:spcBef>
              <a:spcAft>
                <a:spcPts val="0"/>
              </a:spcAft>
              <a:buClr>
                <a:srgbClr val="000000"/>
              </a:buClr>
              <a:buSzPts val="2214"/>
              <a:buChar char="•"/>
              <a:defRPr/>
            </a:lvl6pPr>
            <a:lvl7pPr indent="-369189" lvl="6" marL="3200400" algn="l">
              <a:lnSpc>
                <a:spcPct val="90000"/>
              </a:lnSpc>
              <a:spcBef>
                <a:spcPts val="3200"/>
              </a:spcBef>
              <a:spcAft>
                <a:spcPts val="0"/>
              </a:spcAft>
              <a:buClr>
                <a:srgbClr val="000000"/>
              </a:buClr>
              <a:buSzPts val="2214"/>
              <a:buChar char="•"/>
              <a:defRPr/>
            </a:lvl7pPr>
            <a:lvl8pPr indent="-369189" lvl="7" marL="3657600" algn="l">
              <a:lnSpc>
                <a:spcPct val="90000"/>
              </a:lnSpc>
              <a:spcBef>
                <a:spcPts val="3200"/>
              </a:spcBef>
              <a:spcAft>
                <a:spcPts val="0"/>
              </a:spcAft>
              <a:buClr>
                <a:srgbClr val="000000"/>
              </a:buClr>
              <a:buSzPts val="2214"/>
              <a:buChar char="•"/>
              <a:defRPr/>
            </a:lvl8pPr>
            <a:lvl9pPr indent="-369189" lvl="8" marL="4114800" algn="l">
              <a:lnSpc>
                <a:spcPct val="90000"/>
              </a:lnSpc>
              <a:spcBef>
                <a:spcPts val="3200"/>
              </a:spcBef>
              <a:spcAft>
                <a:spcPts val="0"/>
              </a:spcAft>
              <a:buClr>
                <a:srgbClr val="000000"/>
              </a:buClr>
              <a:buSzPts val="2214"/>
              <a:buChar char="•"/>
              <a:defRPr/>
            </a:lvl9pPr>
          </a:lstStyle>
          <a:p/>
        </p:txBody>
      </p:sp>
      <p:sp>
        <p:nvSpPr>
          <p:cNvPr id="57" name="Google Shape;57;p27"/>
          <p:cNvSpPr txBox="1"/>
          <p:nvPr>
            <p:ph idx="12" type="sldNum"/>
          </p:nvPr>
        </p:nvSpPr>
        <p:spPr>
          <a:xfrm>
            <a:off x="12001499" y="13080999"/>
            <a:ext cx="368505" cy="374600"/>
          </a:xfrm>
          <a:prstGeom prst="rect">
            <a:avLst/>
          </a:prstGeom>
          <a:noFill/>
          <a:ln>
            <a:noFill/>
          </a:ln>
        </p:spPr>
        <p:txBody>
          <a:bodyPr anchorCtr="0" anchor="b" bIns="50800" lIns="50800" spcFirstLastPara="1" rIns="50800" wrap="square" tIns="50800">
            <a:spAutoFit/>
          </a:bodyPr>
          <a:lstStyle>
            <a:lvl1pPr indent="0" lvl="0" marL="0" algn="ctr">
              <a:lnSpc>
                <a:spcPct val="100000"/>
              </a:lnSpc>
              <a:spcBef>
                <a:spcPts val="0"/>
              </a:spcBef>
              <a:spcAft>
                <a:spcPts val="0"/>
              </a:spcAft>
              <a:buClr>
                <a:srgbClr val="000000"/>
              </a:buClr>
              <a:buSzPts val="1800"/>
              <a:buFont typeface="Helvetica Neue"/>
              <a:buNone/>
              <a:defRPr sz="1800">
                <a:solidFill>
                  <a:srgbClr val="000000"/>
                </a:solidFill>
              </a:defRPr>
            </a:lvl1pPr>
            <a:lvl2pPr indent="0" lvl="1" marL="0" algn="ctr">
              <a:lnSpc>
                <a:spcPct val="100000"/>
              </a:lnSpc>
              <a:spcBef>
                <a:spcPts val="0"/>
              </a:spcBef>
              <a:spcAft>
                <a:spcPts val="0"/>
              </a:spcAft>
              <a:buClr>
                <a:srgbClr val="000000"/>
              </a:buClr>
              <a:buSzPts val="1800"/>
              <a:buFont typeface="Helvetica Neue"/>
              <a:buNone/>
              <a:defRPr sz="1800">
                <a:solidFill>
                  <a:srgbClr val="000000"/>
                </a:solidFill>
              </a:defRPr>
            </a:lvl2pPr>
            <a:lvl3pPr indent="0" lvl="2" marL="0" algn="ctr">
              <a:lnSpc>
                <a:spcPct val="100000"/>
              </a:lnSpc>
              <a:spcBef>
                <a:spcPts val="0"/>
              </a:spcBef>
              <a:spcAft>
                <a:spcPts val="0"/>
              </a:spcAft>
              <a:buClr>
                <a:srgbClr val="000000"/>
              </a:buClr>
              <a:buSzPts val="1800"/>
              <a:buFont typeface="Helvetica Neue"/>
              <a:buNone/>
              <a:defRPr sz="1800">
                <a:solidFill>
                  <a:srgbClr val="000000"/>
                </a:solidFill>
              </a:defRPr>
            </a:lvl3pPr>
            <a:lvl4pPr indent="0" lvl="3" marL="0" algn="ctr">
              <a:lnSpc>
                <a:spcPct val="100000"/>
              </a:lnSpc>
              <a:spcBef>
                <a:spcPts val="0"/>
              </a:spcBef>
              <a:spcAft>
                <a:spcPts val="0"/>
              </a:spcAft>
              <a:buClr>
                <a:srgbClr val="000000"/>
              </a:buClr>
              <a:buSzPts val="1800"/>
              <a:buFont typeface="Helvetica Neue"/>
              <a:buNone/>
              <a:defRPr sz="1800">
                <a:solidFill>
                  <a:srgbClr val="000000"/>
                </a:solidFill>
              </a:defRPr>
            </a:lvl4pPr>
            <a:lvl5pPr indent="0" lvl="4" marL="0" algn="ctr">
              <a:lnSpc>
                <a:spcPct val="100000"/>
              </a:lnSpc>
              <a:spcBef>
                <a:spcPts val="0"/>
              </a:spcBef>
              <a:spcAft>
                <a:spcPts val="0"/>
              </a:spcAft>
              <a:buClr>
                <a:srgbClr val="000000"/>
              </a:buClr>
              <a:buSzPts val="1800"/>
              <a:buFont typeface="Helvetica Neue"/>
              <a:buNone/>
              <a:defRPr sz="1800">
                <a:solidFill>
                  <a:srgbClr val="000000"/>
                </a:solidFill>
              </a:defRPr>
            </a:lvl5pPr>
            <a:lvl6pPr indent="0" lvl="5" marL="0" algn="ctr">
              <a:lnSpc>
                <a:spcPct val="100000"/>
              </a:lnSpc>
              <a:spcBef>
                <a:spcPts val="0"/>
              </a:spcBef>
              <a:spcAft>
                <a:spcPts val="0"/>
              </a:spcAft>
              <a:buClr>
                <a:srgbClr val="000000"/>
              </a:buClr>
              <a:buSzPts val="1800"/>
              <a:buFont typeface="Helvetica Neue"/>
              <a:buNone/>
              <a:defRPr sz="1800">
                <a:solidFill>
                  <a:srgbClr val="000000"/>
                </a:solidFill>
              </a:defRPr>
            </a:lvl6pPr>
            <a:lvl7pPr indent="0" lvl="6" marL="0" algn="ctr">
              <a:lnSpc>
                <a:spcPct val="100000"/>
              </a:lnSpc>
              <a:spcBef>
                <a:spcPts val="0"/>
              </a:spcBef>
              <a:spcAft>
                <a:spcPts val="0"/>
              </a:spcAft>
              <a:buClr>
                <a:srgbClr val="000000"/>
              </a:buClr>
              <a:buSzPts val="1800"/>
              <a:buFont typeface="Helvetica Neue"/>
              <a:buNone/>
              <a:defRPr sz="1800">
                <a:solidFill>
                  <a:srgbClr val="000000"/>
                </a:solidFill>
              </a:defRPr>
            </a:lvl7pPr>
            <a:lvl8pPr indent="0" lvl="7" marL="0" algn="ctr">
              <a:lnSpc>
                <a:spcPct val="100000"/>
              </a:lnSpc>
              <a:spcBef>
                <a:spcPts val="0"/>
              </a:spcBef>
              <a:spcAft>
                <a:spcPts val="0"/>
              </a:spcAft>
              <a:buClr>
                <a:srgbClr val="000000"/>
              </a:buClr>
              <a:buSzPts val="1800"/>
              <a:buFont typeface="Helvetica Neue"/>
              <a:buNone/>
              <a:defRPr sz="1800">
                <a:solidFill>
                  <a:srgbClr val="000000"/>
                </a:solidFill>
              </a:defRPr>
            </a:lvl8pPr>
            <a:lvl9pPr indent="0" lvl="8" marL="0" algn="ctr">
              <a:lnSpc>
                <a:spcPct val="100000"/>
              </a:lnSpc>
              <a:spcBef>
                <a:spcPts val="0"/>
              </a:spcBef>
              <a:spcAft>
                <a:spcPts val="0"/>
              </a:spcAft>
              <a:buClr>
                <a:srgbClr val="000000"/>
              </a:buClr>
              <a:buSzPts val="1800"/>
              <a:buFont typeface="Helvetica Neue"/>
              <a:buNone/>
              <a:defRPr sz="1800">
                <a:solidFill>
                  <a:srgbClr val="000000"/>
                </a:solidFil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引文">
  <p:cSld name="引文">
    <p:spTree>
      <p:nvGrpSpPr>
        <p:cNvPr id="58" name="Shape 58"/>
        <p:cNvGrpSpPr/>
        <p:nvPr/>
      </p:nvGrpSpPr>
      <p:grpSpPr>
        <a:xfrm>
          <a:off x="0" y="0"/>
          <a:ext cx="0" cy="0"/>
          <a:chOff x="0" y="0"/>
          <a:chExt cx="0" cy="0"/>
        </a:xfrm>
      </p:grpSpPr>
      <p:sp>
        <p:nvSpPr>
          <p:cNvPr id="59" name="Google Shape;59;p28"/>
          <p:cNvSpPr txBox="1"/>
          <p:nvPr>
            <p:ph idx="1" type="body"/>
          </p:nvPr>
        </p:nvSpPr>
        <p:spPr>
          <a:xfrm>
            <a:off x="2430025" y="10675453"/>
            <a:ext cx="20200052" cy="636979"/>
          </a:xfrm>
          <a:prstGeom prst="rect">
            <a:avLst/>
          </a:prstGeom>
          <a:noFill/>
          <a:ln>
            <a:noFill/>
          </a:ln>
        </p:spPr>
        <p:txBody>
          <a:bodyPr anchorCtr="0" anchor="t" bIns="45700" lIns="45700" spcFirstLastPara="1" rIns="45700" wrap="square" tIns="45700">
            <a:normAutofit/>
          </a:bodyPr>
          <a:lstStyle>
            <a:lvl1pPr indent="-228600" lvl="0" marL="457200" marR="0" algn="l">
              <a:lnSpc>
                <a:spcPct val="100000"/>
              </a:lnSpc>
              <a:spcBef>
                <a:spcPts val="0"/>
              </a:spcBef>
              <a:spcAft>
                <a:spcPts val="0"/>
              </a:spcAft>
              <a:buClr>
                <a:srgbClr val="000000"/>
              </a:buClr>
              <a:buSzPts val="3060"/>
              <a:buFont typeface="Helvetica Neue"/>
              <a:buNone/>
              <a:defRPr b="1" sz="3060"/>
            </a:lvl1pPr>
            <a:lvl2pPr indent="-369189" lvl="1" marL="914400" algn="l">
              <a:lnSpc>
                <a:spcPct val="90000"/>
              </a:lnSpc>
              <a:spcBef>
                <a:spcPts val="3200"/>
              </a:spcBef>
              <a:spcAft>
                <a:spcPts val="0"/>
              </a:spcAft>
              <a:buClr>
                <a:srgbClr val="000000"/>
              </a:buClr>
              <a:buSzPts val="2214"/>
              <a:buChar char="•"/>
              <a:defRPr/>
            </a:lvl2pPr>
            <a:lvl3pPr indent="-369189" lvl="2" marL="1371600" algn="l">
              <a:lnSpc>
                <a:spcPct val="90000"/>
              </a:lnSpc>
              <a:spcBef>
                <a:spcPts val="3200"/>
              </a:spcBef>
              <a:spcAft>
                <a:spcPts val="0"/>
              </a:spcAft>
              <a:buClr>
                <a:srgbClr val="000000"/>
              </a:buClr>
              <a:buSzPts val="2214"/>
              <a:buChar char="•"/>
              <a:defRPr/>
            </a:lvl3pPr>
            <a:lvl4pPr indent="-369189" lvl="3" marL="1828800" algn="l">
              <a:lnSpc>
                <a:spcPct val="90000"/>
              </a:lnSpc>
              <a:spcBef>
                <a:spcPts val="3200"/>
              </a:spcBef>
              <a:spcAft>
                <a:spcPts val="0"/>
              </a:spcAft>
              <a:buClr>
                <a:srgbClr val="000000"/>
              </a:buClr>
              <a:buSzPts val="2214"/>
              <a:buChar char="•"/>
              <a:defRPr/>
            </a:lvl4pPr>
            <a:lvl5pPr indent="-369189" lvl="4" marL="2286000" algn="l">
              <a:lnSpc>
                <a:spcPct val="90000"/>
              </a:lnSpc>
              <a:spcBef>
                <a:spcPts val="3200"/>
              </a:spcBef>
              <a:spcAft>
                <a:spcPts val="0"/>
              </a:spcAft>
              <a:buClr>
                <a:srgbClr val="000000"/>
              </a:buClr>
              <a:buSzPts val="2214"/>
              <a:buChar char="•"/>
              <a:defRPr/>
            </a:lvl5pPr>
            <a:lvl6pPr indent="-369189" lvl="5" marL="2743200" algn="l">
              <a:lnSpc>
                <a:spcPct val="90000"/>
              </a:lnSpc>
              <a:spcBef>
                <a:spcPts val="3200"/>
              </a:spcBef>
              <a:spcAft>
                <a:spcPts val="0"/>
              </a:spcAft>
              <a:buClr>
                <a:srgbClr val="000000"/>
              </a:buClr>
              <a:buSzPts val="2214"/>
              <a:buChar char="•"/>
              <a:defRPr/>
            </a:lvl6pPr>
            <a:lvl7pPr indent="-369189" lvl="6" marL="3200400" algn="l">
              <a:lnSpc>
                <a:spcPct val="90000"/>
              </a:lnSpc>
              <a:spcBef>
                <a:spcPts val="3200"/>
              </a:spcBef>
              <a:spcAft>
                <a:spcPts val="0"/>
              </a:spcAft>
              <a:buClr>
                <a:srgbClr val="000000"/>
              </a:buClr>
              <a:buSzPts val="2214"/>
              <a:buChar char="•"/>
              <a:defRPr/>
            </a:lvl7pPr>
            <a:lvl8pPr indent="-369189" lvl="7" marL="3657600" algn="l">
              <a:lnSpc>
                <a:spcPct val="90000"/>
              </a:lnSpc>
              <a:spcBef>
                <a:spcPts val="3200"/>
              </a:spcBef>
              <a:spcAft>
                <a:spcPts val="0"/>
              </a:spcAft>
              <a:buClr>
                <a:srgbClr val="000000"/>
              </a:buClr>
              <a:buSzPts val="2214"/>
              <a:buChar char="•"/>
              <a:defRPr/>
            </a:lvl8pPr>
            <a:lvl9pPr indent="-369189" lvl="8" marL="4114800" algn="l">
              <a:lnSpc>
                <a:spcPct val="90000"/>
              </a:lnSpc>
              <a:spcBef>
                <a:spcPts val="3200"/>
              </a:spcBef>
              <a:spcAft>
                <a:spcPts val="0"/>
              </a:spcAft>
              <a:buClr>
                <a:srgbClr val="000000"/>
              </a:buClr>
              <a:buSzPts val="2214"/>
              <a:buChar char="•"/>
              <a:defRPr/>
            </a:lvl9pPr>
          </a:lstStyle>
          <a:p/>
        </p:txBody>
      </p:sp>
      <p:sp>
        <p:nvSpPr>
          <p:cNvPr id="60" name="Google Shape;60;p28"/>
          <p:cNvSpPr txBox="1"/>
          <p:nvPr>
            <p:ph idx="2" type="body"/>
          </p:nvPr>
        </p:nvSpPr>
        <p:spPr>
          <a:xfrm>
            <a:off x="1753923" y="4939860"/>
            <a:ext cx="20876154" cy="3836280"/>
          </a:xfrm>
          <a:prstGeom prst="rect">
            <a:avLst/>
          </a:prstGeom>
          <a:noFill/>
          <a:ln>
            <a:noFill/>
          </a:ln>
        </p:spPr>
        <p:txBody>
          <a:bodyPr anchorCtr="0" anchor="t" bIns="50800" lIns="50800" spcFirstLastPara="1" rIns="50800" wrap="square" tIns="50800">
            <a:normAutofit/>
          </a:bodyPr>
          <a:lstStyle>
            <a:lvl1pPr indent="-228600" lvl="0" marL="457200" marR="0" algn="l">
              <a:lnSpc>
                <a:spcPct val="90000"/>
              </a:lnSpc>
              <a:spcBef>
                <a:spcPts val="0"/>
              </a:spcBef>
              <a:spcAft>
                <a:spcPts val="0"/>
              </a:spcAft>
              <a:buClr>
                <a:srgbClr val="000000"/>
              </a:buClr>
              <a:buSzPts val="8500"/>
              <a:buFont typeface="Helvetica Neue"/>
              <a:buNone/>
              <a:defRPr sz="8500">
                <a:latin typeface="Helvetica Neue"/>
                <a:ea typeface="Helvetica Neue"/>
                <a:cs typeface="Helvetica Neue"/>
                <a:sym typeface="Helvetica Neue"/>
              </a:defRPr>
            </a:lvl1pPr>
            <a:lvl2pPr indent="-228600" lvl="1" marL="914400" marR="0" algn="l">
              <a:lnSpc>
                <a:spcPct val="90000"/>
              </a:lnSpc>
              <a:spcBef>
                <a:spcPts val="0"/>
              </a:spcBef>
              <a:spcAft>
                <a:spcPts val="0"/>
              </a:spcAft>
              <a:buClr>
                <a:srgbClr val="000000"/>
              </a:buClr>
              <a:buSzPts val="8500"/>
              <a:buFont typeface="Helvetica Neue"/>
              <a:buNone/>
              <a:defRPr sz="8500">
                <a:latin typeface="Helvetica Neue"/>
                <a:ea typeface="Helvetica Neue"/>
                <a:cs typeface="Helvetica Neue"/>
                <a:sym typeface="Helvetica Neue"/>
              </a:defRPr>
            </a:lvl2pPr>
            <a:lvl3pPr indent="-228600" lvl="2" marL="1371600" marR="0" algn="l">
              <a:lnSpc>
                <a:spcPct val="90000"/>
              </a:lnSpc>
              <a:spcBef>
                <a:spcPts val="0"/>
              </a:spcBef>
              <a:spcAft>
                <a:spcPts val="0"/>
              </a:spcAft>
              <a:buClr>
                <a:srgbClr val="000000"/>
              </a:buClr>
              <a:buSzPts val="8500"/>
              <a:buFont typeface="Helvetica Neue"/>
              <a:buNone/>
              <a:defRPr sz="8500">
                <a:latin typeface="Helvetica Neue"/>
                <a:ea typeface="Helvetica Neue"/>
                <a:cs typeface="Helvetica Neue"/>
                <a:sym typeface="Helvetica Neue"/>
              </a:defRPr>
            </a:lvl3pPr>
            <a:lvl4pPr indent="-228600" lvl="3" marL="1828800" marR="0" algn="l">
              <a:lnSpc>
                <a:spcPct val="90000"/>
              </a:lnSpc>
              <a:spcBef>
                <a:spcPts val="0"/>
              </a:spcBef>
              <a:spcAft>
                <a:spcPts val="0"/>
              </a:spcAft>
              <a:buClr>
                <a:srgbClr val="000000"/>
              </a:buClr>
              <a:buSzPts val="8500"/>
              <a:buFont typeface="Helvetica Neue"/>
              <a:buNone/>
              <a:defRPr sz="8500">
                <a:latin typeface="Helvetica Neue"/>
                <a:ea typeface="Helvetica Neue"/>
                <a:cs typeface="Helvetica Neue"/>
                <a:sym typeface="Helvetica Neue"/>
              </a:defRPr>
            </a:lvl4pPr>
            <a:lvl5pPr indent="-228600" lvl="4" marL="2286000" marR="0" algn="l">
              <a:lnSpc>
                <a:spcPct val="90000"/>
              </a:lnSpc>
              <a:spcBef>
                <a:spcPts val="0"/>
              </a:spcBef>
              <a:spcAft>
                <a:spcPts val="0"/>
              </a:spcAft>
              <a:buClr>
                <a:srgbClr val="000000"/>
              </a:buClr>
              <a:buSzPts val="8500"/>
              <a:buFont typeface="Helvetica Neue"/>
              <a:buNone/>
              <a:defRPr sz="8500">
                <a:latin typeface="Helvetica Neue"/>
                <a:ea typeface="Helvetica Neue"/>
                <a:cs typeface="Helvetica Neue"/>
                <a:sym typeface="Helvetica Neue"/>
              </a:defRPr>
            </a:lvl5pPr>
            <a:lvl6pPr indent="-369189" lvl="5" marL="2743200" algn="l">
              <a:lnSpc>
                <a:spcPct val="90000"/>
              </a:lnSpc>
              <a:spcBef>
                <a:spcPts val="3200"/>
              </a:spcBef>
              <a:spcAft>
                <a:spcPts val="0"/>
              </a:spcAft>
              <a:buClr>
                <a:srgbClr val="000000"/>
              </a:buClr>
              <a:buSzPts val="2214"/>
              <a:buChar char="•"/>
              <a:defRPr/>
            </a:lvl6pPr>
            <a:lvl7pPr indent="-369189" lvl="6" marL="3200400" algn="l">
              <a:lnSpc>
                <a:spcPct val="90000"/>
              </a:lnSpc>
              <a:spcBef>
                <a:spcPts val="3200"/>
              </a:spcBef>
              <a:spcAft>
                <a:spcPts val="0"/>
              </a:spcAft>
              <a:buClr>
                <a:srgbClr val="000000"/>
              </a:buClr>
              <a:buSzPts val="2214"/>
              <a:buChar char="•"/>
              <a:defRPr/>
            </a:lvl7pPr>
            <a:lvl8pPr indent="-369189" lvl="7" marL="3657600" algn="l">
              <a:lnSpc>
                <a:spcPct val="90000"/>
              </a:lnSpc>
              <a:spcBef>
                <a:spcPts val="3200"/>
              </a:spcBef>
              <a:spcAft>
                <a:spcPts val="0"/>
              </a:spcAft>
              <a:buClr>
                <a:srgbClr val="000000"/>
              </a:buClr>
              <a:buSzPts val="2214"/>
              <a:buChar char="•"/>
              <a:defRPr/>
            </a:lvl8pPr>
            <a:lvl9pPr indent="-369189" lvl="8" marL="4114800" algn="l">
              <a:lnSpc>
                <a:spcPct val="90000"/>
              </a:lnSpc>
              <a:spcBef>
                <a:spcPts val="3200"/>
              </a:spcBef>
              <a:spcAft>
                <a:spcPts val="0"/>
              </a:spcAft>
              <a:buClr>
                <a:srgbClr val="000000"/>
              </a:buClr>
              <a:buSzPts val="2214"/>
              <a:buChar char="•"/>
              <a:defRPr/>
            </a:lvl9pPr>
          </a:lstStyle>
          <a:p/>
        </p:txBody>
      </p:sp>
      <p:sp>
        <p:nvSpPr>
          <p:cNvPr id="61" name="Google Shape;61;p28"/>
          <p:cNvSpPr txBox="1"/>
          <p:nvPr>
            <p:ph idx="12" type="sldNum"/>
          </p:nvPr>
        </p:nvSpPr>
        <p:spPr>
          <a:xfrm>
            <a:off x="12001499" y="13080999"/>
            <a:ext cx="368505" cy="374600"/>
          </a:xfrm>
          <a:prstGeom prst="rect">
            <a:avLst/>
          </a:prstGeom>
          <a:noFill/>
          <a:ln>
            <a:noFill/>
          </a:ln>
        </p:spPr>
        <p:txBody>
          <a:bodyPr anchorCtr="0" anchor="b" bIns="50800" lIns="50800" spcFirstLastPara="1" rIns="50800" wrap="square" tIns="50800">
            <a:spAutoFit/>
          </a:bodyPr>
          <a:lstStyle>
            <a:lvl1pPr indent="0" lvl="0" marL="0" algn="ctr">
              <a:lnSpc>
                <a:spcPct val="100000"/>
              </a:lnSpc>
              <a:spcBef>
                <a:spcPts val="0"/>
              </a:spcBef>
              <a:spcAft>
                <a:spcPts val="0"/>
              </a:spcAft>
              <a:buClr>
                <a:srgbClr val="000000"/>
              </a:buClr>
              <a:buSzPts val="1800"/>
              <a:buFont typeface="Helvetica Neue"/>
              <a:buNone/>
              <a:defRPr sz="1800">
                <a:solidFill>
                  <a:srgbClr val="000000"/>
                </a:solidFill>
              </a:defRPr>
            </a:lvl1pPr>
            <a:lvl2pPr indent="0" lvl="1" marL="0" algn="ctr">
              <a:lnSpc>
                <a:spcPct val="100000"/>
              </a:lnSpc>
              <a:spcBef>
                <a:spcPts val="0"/>
              </a:spcBef>
              <a:spcAft>
                <a:spcPts val="0"/>
              </a:spcAft>
              <a:buClr>
                <a:srgbClr val="000000"/>
              </a:buClr>
              <a:buSzPts val="1800"/>
              <a:buFont typeface="Helvetica Neue"/>
              <a:buNone/>
              <a:defRPr sz="1800">
                <a:solidFill>
                  <a:srgbClr val="000000"/>
                </a:solidFill>
              </a:defRPr>
            </a:lvl2pPr>
            <a:lvl3pPr indent="0" lvl="2" marL="0" algn="ctr">
              <a:lnSpc>
                <a:spcPct val="100000"/>
              </a:lnSpc>
              <a:spcBef>
                <a:spcPts val="0"/>
              </a:spcBef>
              <a:spcAft>
                <a:spcPts val="0"/>
              </a:spcAft>
              <a:buClr>
                <a:srgbClr val="000000"/>
              </a:buClr>
              <a:buSzPts val="1800"/>
              <a:buFont typeface="Helvetica Neue"/>
              <a:buNone/>
              <a:defRPr sz="1800">
                <a:solidFill>
                  <a:srgbClr val="000000"/>
                </a:solidFill>
              </a:defRPr>
            </a:lvl3pPr>
            <a:lvl4pPr indent="0" lvl="3" marL="0" algn="ctr">
              <a:lnSpc>
                <a:spcPct val="100000"/>
              </a:lnSpc>
              <a:spcBef>
                <a:spcPts val="0"/>
              </a:spcBef>
              <a:spcAft>
                <a:spcPts val="0"/>
              </a:spcAft>
              <a:buClr>
                <a:srgbClr val="000000"/>
              </a:buClr>
              <a:buSzPts val="1800"/>
              <a:buFont typeface="Helvetica Neue"/>
              <a:buNone/>
              <a:defRPr sz="1800">
                <a:solidFill>
                  <a:srgbClr val="000000"/>
                </a:solidFill>
              </a:defRPr>
            </a:lvl4pPr>
            <a:lvl5pPr indent="0" lvl="4" marL="0" algn="ctr">
              <a:lnSpc>
                <a:spcPct val="100000"/>
              </a:lnSpc>
              <a:spcBef>
                <a:spcPts val="0"/>
              </a:spcBef>
              <a:spcAft>
                <a:spcPts val="0"/>
              </a:spcAft>
              <a:buClr>
                <a:srgbClr val="000000"/>
              </a:buClr>
              <a:buSzPts val="1800"/>
              <a:buFont typeface="Helvetica Neue"/>
              <a:buNone/>
              <a:defRPr sz="1800">
                <a:solidFill>
                  <a:srgbClr val="000000"/>
                </a:solidFill>
              </a:defRPr>
            </a:lvl5pPr>
            <a:lvl6pPr indent="0" lvl="5" marL="0" algn="ctr">
              <a:lnSpc>
                <a:spcPct val="100000"/>
              </a:lnSpc>
              <a:spcBef>
                <a:spcPts val="0"/>
              </a:spcBef>
              <a:spcAft>
                <a:spcPts val="0"/>
              </a:spcAft>
              <a:buClr>
                <a:srgbClr val="000000"/>
              </a:buClr>
              <a:buSzPts val="1800"/>
              <a:buFont typeface="Helvetica Neue"/>
              <a:buNone/>
              <a:defRPr sz="1800">
                <a:solidFill>
                  <a:srgbClr val="000000"/>
                </a:solidFill>
              </a:defRPr>
            </a:lvl6pPr>
            <a:lvl7pPr indent="0" lvl="6" marL="0" algn="ctr">
              <a:lnSpc>
                <a:spcPct val="100000"/>
              </a:lnSpc>
              <a:spcBef>
                <a:spcPts val="0"/>
              </a:spcBef>
              <a:spcAft>
                <a:spcPts val="0"/>
              </a:spcAft>
              <a:buClr>
                <a:srgbClr val="000000"/>
              </a:buClr>
              <a:buSzPts val="1800"/>
              <a:buFont typeface="Helvetica Neue"/>
              <a:buNone/>
              <a:defRPr sz="1800">
                <a:solidFill>
                  <a:srgbClr val="000000"/>
                </a:solidFill>
              </a:defRPr>
            </a:lvl7pPr>
            <a:lvl8pPr indent="0" lvl="7" marL="0" algn="ctr">
              <a:lnSpc>
                <a:spcPct val="100000"/>
              </a:lnSpc>
              <a:spcBef>
                <a:spcPts val="0"/>
              </a:spcBef>
              <a:spcAft>
                <a:spcPts val="0"/>
              </a:spcAft>
              <a:buClr>
                <a:srgbClr val="000000"/>
              </a:buClr>
              <a:buSzPts val="1800"/>
              <a:buFont typeface="Helvetica Neue"/>
              <a:buNone/>
              <a:defRPr sz="1800">
                <a:solidFill>
                  <a:srgbClr val="000000"/>
                </a:solidFill>
              </a:defRPr>
            </a:lvl8pPr>
            <a:lvl9pPr indent="0" lvl="8" marL="0" algn="ctr">
              <a:lnSpc>
                <a:spcPct val="100000"/>
              </a:lnSpc>
              <a:spcBef>
                <a:spcPts val="0"/>
              </a:spcBef>
              <a:spcAft>
                <a:spcPts val="0"/>
              </a:spcAft>
              <a:buClr>
                <a:srgbClr val="000000"/>
              </a:buClr>
              <a:buSzPts val="1800"/>
              <a:buFont typeface="Helvetica Neue"/>
              <a:buNone/>
              <a:defRPr sz="1800">
                <a:solidFill>
                  <a:srgbClr val="000000"/>
                </a:solidFil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照片 - 3 联">
  <p:cSld name="照片 - 3 联">
    <p:spTree>
      <p:nvGrpSpPr>
        <p:cNvPr id="62" name="Shape 62"/>
        <p:cNvGrpSpPr/>
        <p:nvPr/>
      </p:nvGrpSpPr>
      <p:grpSpPr>
        <a:xfrm>
          <a:off x="0" y="0"/>
          <a:ext cx="0" cy="0"/>
          <a:chOff x="0" y="0"/>
          <a:chExt cx="0" cy="0"/>
        </a:xfrm>
      </p:grpSpPr>
      <p:sp>
        <p:nvSpPr>
          <p:cNvPr id="63" name="Google Shape;63;p29"/>
          <p:cNvSpPr/>
          <p:nvPr>
            <p:ph idx="2" type="pic"/>
          </p:nvPr>
        </p:nvSpPr>
        <p:spPr>
          <a:xfrm>
            <a:off x="15760700" y="1016000"/>
            <a:ext cx="7439099" cy="5949678"/>
          </a:xfrm>
          <a:prstGeom prst="rect">
            <a:avLst/>
          </a:prstGeom>
          <a:noFill/>
          <a:ln>
            <a:noFill/>
          </a:ln>
        </p:spPr>
      </p:sp>
      <p:sp>
        <p:nvSpPr>
          <p:cNvPr id="64" name="Google Shape;64;p29"/>
          <p:cNvSpPr/>
          <p:nvPr>
            <p:ph idx="3" type="pic"/>
          </p:nvPr>
        </p:nvSpPr>
        <p:spPr>
          <a:xfrm>
            <a:off x="13500100" y="3978275"/>
            <a:ext cx="10439400" cy="12150181"/>
          </a:xfrm>
          <a:prstGeom prst="rect">
            <a:avLst/>
          </a:prstGeom>
          <a:noFill/>
          <a:ln>
            <a:noFill/>
          </a:ln>
        </p:spPr>
      </p:sp>
      <p:sp>
        <p:nvSpPr>
          <p:cNvPr id="65" name="Google Shape;65;p29"/>
          <p:cNvSpPr/>
          <p:nvPr>
            <p:ph idx="4" type="pic"/>
          </p:nvPr>
        </p:nvSpPr>
        <p:spPr>
          <a:xfrm>
            <a:off x="-139700" y="495300"/>
            <a:ext cx="16611600" cy="12458700"/>
          </a:xfrm>
          <a:prstGeom prst="rect">
            <a:avLst/>
          </a:prstGeom>
          <a:noFill/>
          <a:ln>
            <a:noFill/>
          </a:ln>
        </p:spPr>
      </p:sp>
      <p:sp>
        <p:nvSpPr>
          <p:cNvPr id="66" name="Google Shape;66;p29"/>
          <p:cNvSpPr txBox="1"/>
          <p:nvPr>
            <p:ph idx="12" type="sldNum"/>
          </p:nvPr>
        </p:nvSpPr>
        <p:spPr>
          <a:xfrm>
            <a:off x="12001499" y="13080999"/>
            <a:ext cx="368505" cy="374600"/>
          </a:xfrm>
          <a:prstGeom prst="rect">
            <a:avLst/>
          </a:prstGeom>
          <a:noFill/>
          <a:ln>
            <a:noFill/>
          </a:ln>
        </p:spPr>
        <p:txBody>
          <a:bodyPr anchorCtr="0" anchor="b" bIns="50800" lIns="50800" spcFirstLastPara="1" rIns="50800" wrap="square" tIns="50800">
            <a:spAutoFit/>
          </a:bodyPr>
          <a:lstStyle>
            <a:lvl1pPr indent="0" lvl="0" marL="0" algn="ctr">
              <a:lnSpc>
                <a:spcPct val="100000"/>
              </a:lnSpc>
              <a:spcBef>
                <a:spcPts val="0"/>
              </a:spcBef>
              <a:spcAft>
                <a:spcPts val="0"/>
              </a:spcAft>
              <a:buClr>
                <a:srgbClr val="000000"/>
              </a:buClr>
              <a:buSzPts val="1800"/>
              <a:buFont typeface="Helvetica Neue"/>
              <a:buNone/>
              <a:defRPr sz="1800">
                <a:solidFill>
                  <a:srgbClr val="000000"/>
                </a:solidFill>
              </a:defRPr>
            </a:lvl1pPr>
            <a:lvl2pPr indent="0" lvl="1" marL="0" algn="ctr">
              <a:lnSpc>
                <a:spcPct val="100000"/>
              </a:lnSpc>
              <a:spcBef>
                <a:spcPts val="0"/>
              </a:spcBef>
              <a:spcAft>
                <a:spcPts val="0"/>
              </a:spcAft>
              <a:buClr>
                <a:srgbClr val="000000"/>
              </a:buClr>
              <a:buSzPts val="1800"/>
              <a:buFont typeface="Helvetica Neue"/>
              <a:buNone/>
              <a:defRPr sz="1800">
                <a:solidFill>
                  <a:srgbClr val="000000"/>
                </a:solidFill>
              </a:defRPr>
            </a:lvl2pPr>
            <a:lvl3pPr indent="0" lvl="2" marL="0" algn="ctr">
              <a:lnSpc>
                <a:spcPct val="100000"/>
              </a:lnSpc>
              <a:spcBef>
                <a:spcPts val="0"/>
              </a:spcBef>
              <a:spcAft>
                <a:spcPts val="0"/>
              </a:spcAft>
              <a:buClr>
                <a:srgbClr val="000000"/>
              </a:buClr>
              <a:buSzPts val="1800"/>
              <a:buFont typeface="Helvetica Neue"/>
              <a:buNone/>
              <a:defRPr sz="1800">
                <a:solidFill>
                  <a:srgbClr val="000000"/>
                </a:solidFill>
              </a:defRPr>
            </a:lvl3pPr>
            <a:lvl4pPr indent="0" lvl="3" marL="0" algn="ctr">
              <a:lnSpc>
                <a:spcPct val="100000"/>
              </a:lnSpc>
              <a:spcBef>
                <a:spcPts val="0"/>
              </a:spcBef>
              <a:spcAft>
                <a:spcPts val="0"/>
              </a:spcAft>
              <a:buClr>
                <a:srgbClr val="000000"/>
              </a:buClr>
              <a:buSzPts val="1800"/>
              <a:buFont typeface="Helvetica Neue"/>
              <a:buNone/>
              <a:defRPr sz="1800">
                <a:solidFill>
                  <a:srgbClr val="000000"/>
                </a:solidFill>
              </a:defRPr>
            </a:lvl4pPr>
            <a:lvl5pPr indent="0" lvl="4" marL="0" algn="ctr">
              <a:lnSpc>
                <a:spcPct val="100000"/>
              </a:lnSpc>
              <a:spcBef>
                <a:spcPts val="0"/>
              </a:spcBef>
              <a:spcAft>
                <a:spcPts val="0"/>
              </a:spcAft>
              <a:buClr>
                <a:srgbClr val="000000"/>
              </a:buClr>
              <a:buSzPts val="1800"/>
              <a:buFont typeface="Helvetica Neue"/>
              <a:buNone/>
              <a:defRPr sz="1800">
                <a:solidFill>
                  <a:srgbClr val="000000"/>
                </a:solidFill>
              </a:defRPr>
            </a:lvl5pPr>
            <a:lvl6pPr indent="0" lvl="5" marL="0" algn="ctr">
              <a:lnSpc>
                <a:spcPct val="100000"/>
              </a:lnSpc>
              <a:spcBef>
                <a:spcPts val="0"/>
              </a:spcBef>
              <a:spcAft>
                <a:spcPts val="0"/>
              </a:spcAft>
              <a:buClr>
                <a:srgbClr val="000000"/>
              </a:buClr>
              <a:buSzPts val="1800"/>
              <a:buFont typeface="Helvetica Neue"/>
              <a:buNone/>
              <a:defRPr sz="1800">
                <a:solidFill>
                  <a:srgbClr val="000000"/>
                </a:solidFill>
              </a:defRPr>
            </a:lvl6pPr>
            <a:lvl7pPr indent="0" lvl="6" marL="0" algn="ctr">
              <a:lnSpc>
                <a:spcPct val="100000"/>
              </a:lnSpc>
              <a:spcBef>
                <a:spcPts val="0"/>
              </a:spcBef>
              <a:spcAft>
                <a:spcPts val="0"/>
              </a:spcAft>
              <a:buClr>
                <a:srgbClr val="000000"/>
              </a:buClr>
              <a:buSzPts val="1800"/>
              <a:buFont typeface="Helvetica Neue"/>
              <a:buNone/>
              <a:defRPr sz="1800">
                <a:solidFill>
                  <a:srgbClr val="000000"/>
                </a:solidFill>
              </a:defRPr>
            </a:lvl7pPr>
            <a:lvl8pPr indent="0" lvl="7" marL="0" algn="ctr">
              <a:lnSpc>
                <a:spcPct val="100000"/>
              </a:lnSpc>
              <a:spcBef>
                <a:spcPts val="0"/>
              </a:spcBef>
              <a:spcAft>
                <a:spcPts val="0"/>
              </a:spcAft>
              <a:buClr>
                <a:srgbClr val="000000"/>
              </a:buClr>
              <a:buSzPts val="1800"/>
              <a:buFont typeface="Helvetica Neue"/>
              <a:buNone/>
              <a:defRPr sz="1800">
                <a:solidFill>
                  <a:srgbClr val="000000"/>
                </a:solidFill>
              </a:defRPr>
            </a:lvl8pPr>
            <a:lvl9pPr indent="0" lvl="8" marL="0" algn="ctr">
              <a:lnSpc>
                <a:spcPct val="100000"/>
              </a:lnSpc>
              <a:spcBef>
                <a:spcPts val="0"/>
              </a:spcBef>
              <a:spcAft>
                <a:spcPts val="0"/>
              </a:spcAft>
              <a:buClr>
                <a:srgbClr val="000000"/>
              </a:buClr>
              <a:buSzPts val="1800"/>
              <a:buFont typeface="Helvetica Neue"/>
              <a:buNone/>
              <a:defRPr sz="1800">
                <a:solidFill>
                  <a:srgbClr val="000000"/>
                </a:solidFil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照片">
  <p:cSld name="照片">
    <p:spTree>
      <p:nvGrpSpPr>
        <p:cNvPr id="67" name="Shape 67"/>
        <p:cNvGrpSpPr/>
        <p:nvPr/>
      </p:nvGrpSpPr>
      <p:grpSpPr>
        <a:xfrm>
          <a:off x="0" y="0"/>
          <a:ext cx="0" cy="0"/>
          <a:chOff x="0" y="0"/>
          <a:chExt cx="0" cy="0"/>
        </a:xfrm>
      </p:grpSpPr>
      <p:sp>
        <p:nvSpPr>
          <p:cNvPr id="68" name="Google Shape;68;p30"/>
          <p:cNvSpPr/>
          <p:nvPr>
            <p:ph idx="2" type="pic"/>
          </p:nvPr>
        </p:nvSpPr>
        <p:spPr>
          <a:xfrm>
            <a:off x="-1333500" y="-5524500"/>
            <a:ext cx="27051000" cy="21640800"/>
          </a:xfrm>
          <a:prstGeom prst="rect">
            <a:avLst/>
          </a:prstGeom>
          <a:noFill/>
          <a:ln>
            <a:noFill/>
          </a:ln>
        </p:spPr>
      </p:sp>
      <p:sp>
        <p:nvSpPr>
          <p:cNvPr id="69" name="Google Shape;69;p30"/>
          <p:cNvSpPr txBox="1"/>
          <p:nvPr>
            <p:ph idx="12" type="sldNum"/>
          </p:nvPr>
        </p:nvSpPr>
        <p:spPr>
          <a:xfrm>
            <a:off x="12001499" y="13080999"/>
            <a:ext cx="368505" cy="374600"/>
          </a:xfrm>
          <a:prstGeom prst="rect">
            <a:avLst/>
          </a:prstGeom>
          <a:noFill/>
          <a:ln>
            <a:noFill/>
          </a:ln>
        </p:spPr>
        <p:txBody>
          <a:bodyPr anchorCtr="0" anchor="b" bIns="50800" lIns="50800" spcFirstLastPara="1" rIns="50800" wrap="square" tIns="50800">
            <a:spAutoFit/>
          </a:bodyPr>
          <a:lstStyle>
            <a:lvl1pPr indent="0" lvl="0" marL="0" marR="0" algn="ctr">
              <a:lnSpc>
                <a:spcPct val="100000"/>
              </a:lnSpc>
              <a:spcBef>
                <a:spcPts val="0"/>
              </a:spcBef>
              <a:spcAft>
                <a:spcPts val="0"/>
              </a:spcAft>
              <a:buClr>
                <a:srgbClr val="FFFFFF"/>
              </a:buClr>
              <a:buSzPts val="1800"/>
              <a:buFont typeface="Helvetica Neue"/>
              <a:buNone/>
              <a:defRPr>
                <a:solidFill>
                  <a:srgbClr val="FFFFFF"/>
                </a:solidFill>
              </a:defRPr>
            </a:lvl1pPr>
            <a:lvl2pPr indent="0" lvl="1" marL="0" marR="0" algn="ctr">
              <a:lnSpc>
                <a:spcPct val="100000"/>
              </a:lnSpc>
              <a:spcBef>
                <a:spcPts val="0"/>
              </a:spcBef>
              <a:spcAft>
                <a:spcPts val="0"/>
              </a:spcAft>
              <a:buClr>
                <a:srgbClr val="FFFFFF"/>
              </a:buClr>
              <a:buSzPts val="1800"/>
              <a:buFont typeface="Helvetica Neue"/>
              <a:buNone/>
              <a:defRPr>
                <a:solidFill>
                  <a:srgbClr val="FFFFFF"/>
                </a:solidFill>
              </a:defRPr>
            </a:lvl2pPr>
            <a:lvl3pPr indent="0" lvl="2" marL="0" marR="0" algn="ctr">
              <a:lnSpc>
                <a:spcPct val="100000"/>
              </a:lnSpc>
              <a:spcBef>
                <a:spcPts val="0"/>
              </a:spcBef>
              <a:spcAft>
                <a:spcPts val="0"/>
              </a:spcAft>
              <a:buClr>
                <a:srgbClr val="FFFFFF"/>
              </a:buClr>
              <a:buSzPts val="1800"/>
              <a:buFont typeface="Helvetica Neue"/>
              <a:buNone/>
              <a:defRPr>
                <a:solidFill>
                  <a:srgbClr val="FFFFFF"/>
                </a:solidFill>
              </a:defRPr>
            </a:lvl3pPr>
            <a:lvl4pPr indent="0" lvl="3" marL="0" marR="0" algn="ctr">
              <a:lnSpc>
                <a:spcPct val="100000"/>
              </a:lnSpc>
              <a:spcBef>
                <a:spcPts val="0"/>
              </a:spcBef>
              <a:spcAft>
                <a:spcPts val="0"/>
              </a:spcAft>
              <a:buClr>
                <a:srgbClr val="FFFFFF"/>
              </a:buClr>
              <a:buSzPts val="1800"/>
              <a:buFont typeface="Helvetica Neue"/>
              <a:buNone/>
              <a:defRPr>
                <a:solidFill>
                  <a:srgbClr val="FFFFFF"/>
                </a:solidFill>
              </a:defRPr>
            </a:lvl4pPr>
            <a:lvl5pPr indent="0" lvl="4" marL="0" marR="0" algn="ctr">
              <a:lnSpc>
                <a:spcPct val="100000"/>
              </a:lnSpc>
              <a:spcBef>
                <a:spcPts val="0"/>
              </a:spcBef>
              <a:spcAft>
                <a:spcPts val="0"/>
              </a:spcAft>
              <a:buClr>
                <a:srgbClr val="FFFFFF"/>
              </a:buClr>
              <a:buSzPts val="1800"/>
              <a:buFont typeface="Helvetica Neue"/>
              <a:buNone/>
              <a:defRPr>
                <a:solidFill>
                  <a:srgbClr val="FFFFFF"/>
                </a:solidFill>
              </a:defRPr>
            </a:lvl5pPr>
            <a:lvl6pPr indent="0" lvl="5" marL="0" marR="0" algn="ctr">
              <a:lnSpc>
                <a:spcPct val="100000"/>
              </a:lnSpc>
              <a:spcBef>
                <a:spcPts val="0"/>
              </a:spcBef>
              <a:spcAft>
                <a:spcPts val="0"/>
              </a:spcAft>
              <a:buClr>
                <a:srgbClr val="FFFFFF"/>
              </a:buClr>
              <a:buSzPts val="1800"/>
              <a:buFont typeface="Helvetica Neue"/>
              <a:buNone/>
              <a:defRPr>
                <a:solidFill>
                  <a:srgbClr val="FFFFFF"/>
                </a:solidFill>
              </a:defRPr>
            </a:lvl6pPr>
            <a:lvl7pPr indent="0" lvl="6" marL="0" marR="0" algn="ctr">
              <a:lnSpc>
                <a:spcPct val="100000"/>
              </a:lnSpc>
              <a:spcBef>
                <a:spcPts val="0"/>
              </a:spcBef>
              <a:spcAft>
                <a:spcPts val="0"/>
              </a:spcAft>
              <a:buClr>
                <a:srgbClr val="FFFFFF"/>
              </a:buClr>
              <a:buSzPts val="1800"/>
              <a:buFont typeface="Helvetica Neue"/>
              <a:buNone/>
              <a:defRPr>
                <a:solidFill>
                  <a:srgbClr val="FFFFFF"/>
                </a:solidFill>
              </a:defRPr>
            </a:lvl7pPr>
            <a:lvl8pPr indent="0" lvl="7" marL="0" marR="0" algn="ctr">
              <a:lnSpc>
                <a:spcPct val="100000"/>
              </a:lnSpc>
              <a:spcBef>
                <a:spcPts val="0"/>
              </a:spcBef>
              <a:spcAft>
                <a:spcPts val="0"/>
              </a:spcAft>
              <a:buClr>
                <a:srgbClr val="FFFFFF"/>
              </a:buClr>
              <a:buSzPts val="1800"/>
              <a:buFont typeface="Helvetica Neue"/>
              <a:buNone/>
              <a:defRPr>
                <a:solidFill>
                  <a:srgbClr val="FFFFFF"/>
                </a:solidFill>
              </a:defRPr>
            </a:lvl8pPr>
            <a:lvl9pPr indent="0" lvl="8" marL="0" marR="0" algn="ctr">
              <a:lnSpc>
                <a:spcPct val="100000"/>
              </a:lnSpc>
              <a:spcBef>
                <a:spcPts val="0"/>
              </a:spcBef>
              <a:spcAft>
                <a:spcPts val="0"/>
              </a:spcAft>
              <a:buClr>
                <a:srgbClr val="FFFFFF"/>
              </a:buClr>
              <a:buSzPts val="1800"/>
              <a:buFont typeface="Helvetica Neue"/>
              <a:buNone/>
              <a:defRPr>
                <a:solidFill>
                  <a:srgbClr val="FFFFFF"/>
                </a:solidFill>
              </a:defRPr>
            </a:lvl9pPr>
          </a:lstStyle>
          <a:p>
            <a:pPr indent="0" lvl="0" marL="0" rtl="0" algn="ctr">
              <a:spcBef>
                <a:spcPts val="0"/>
              </a:spcBef>
              <a:spcAft>
                <a:spcPts val="0"/>
              </a:spcAft>
              <a:buNone/>
            </a:pPr>
            <a:fld id="{00000000-1234-1234-1234-123412341234}" type="slidenum">
              <a:rPr lang="en-US"/>
              <a:t>‹#›</a:t>
            </a:fld>
            <a:endParaRPr>
              <a:solidFill>
                <a:srgbClr val="000000"/>
              </a:solidFil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空白">
  <p:cSld name="空白">
    <p:spTree>
      <p:nvGrpSpPr>
        <p:cNvPr id="70" name="Shape 70"/>
        <p:cNvGrpSpPr/>
        <p:nvPr/>
      </p:nvGrpSpPr>
      <p:grpSpPr>
        <a:xfrm>
          <a:off x="0" y="0"/>
          <a:ext cx="0" cy="0"/>
          <a:chOff x="0" y="0"/>
          <a:chExt cx="0" cy="0"/>
        </a:xfrm>
      </p:grpSpPr>
      <p:sp>
        <p:nvSpPr>
          <p:cNvPr id="71" name="Google Shape;71;p31"/>
          <p:cNvSpPr txBox="1"/>
          <p:nvPr>
            <p:ph idx="12" type="sldNum"/>
          </p:nvPr>
        </p:nvSpPr>
        <p:spPr>
          <a:xfrm>
            <a:off x="12001499" y="13080999"/>
            <a:ext cx="368505" cy="374600"/>
          </a:xfrm>
          <a:prstGeom prst="rect">
            <a:avLst/>
          </a:prstGeom>
          <a:noFill/>
          <a:ln>
            <a:noFill/>
          </a:ln>
        </p:spPr>
        <p:txBody>
          <a:bodyPr anchorCtr="0" anchor="b" bIns="50800" lIns="50800" spcFirstLastPara="1" rIns="50800" wrap="square" tIns="50800">
            <a:spAutoFit/>
          </a:bodyPr>
          <a:lstStyle>
            <a:lvl1pPr indent="0" lvl="0" marL="0" algn="ctr">
              <a:lnSpc>
                <a:spcPct val="100000"/>
              </a:lnSpc>
              <a:spcBef>
                <a:spcPts val="0"/>
              </a:spcBef>
              <a:spcAft>
                <a:spcPts val="0"/>
              </a:spcAft>
              <a:buClr>
                <a:srgbClr val="000000"/>
              </a:buClr>
              <a:buSzPts val="1800"/>
              <a:buFont typeface="Helvetica Neue"/>
              <a:buNone/>
              <a:defRPr sz="1800">
                <a:solidFill>
                  <a:srgbClr val="000000"/>
                </a:solidFill>
              </a:defRPr>
            </a:lvl1pPr>
            <a:lvl2pPr indent="0" lvl="1" marL="0" algn="ctr">
              <a:lnSpc>
                <a:spcPct val="100000"/>
              </a:lnSpc>
              <a:spcBef>
                <a:spcPts val="0"/>
              </a:spcBef>
              <a:spcAft>
                <a:spcPts val="0"/>
              </a:spcAft>
              <a:buClr>
                <a:srgbClr val="000000"/>
              </a:buClr>
              <a:buSzPts val="1800"/>
              <a:buFont typeface="Helvetica Neue"/>
              <a:buNone/>
              <a:defRPr sz="1800">
                <a:solidFill>
                  <a:srgbClr val="000000"/>
                </a:solidFill>
              </a:defRPr>
            </a:lvl2pPr>
            <a:lvl3pPr indent="0" lvl="2" marL="0" algn="ctr">
              <a:lnSpc>
                <a:spcPct val="100000"/>
              </a:lnSpc>
              <a:spcBef>
                <a:spcPts val="0"/>
              </a:spcBef>
              <a:spcAft>
                <a:spcPts val="0"/>
              </a:spcAft>
              <a:buClr>
                <a:srgbClr val="000000"/>
              </a:buClr>
              <a:buSzPts val="1800"/>
              <a:buFont typeface="Helvetica Neue"/>
              <a:buNone/>
              <a:defRPr sz="1800">
                <a:solidFill>
                  <a:srgbClr val="000000"/>
                </a:solidFill>
              </a:defRPr>
            </a:lvl3pPr>
            <a:lvl4pPr indent="0" lvl="3" marL="0" algn="ctr">
              <a:lnSpc>
                <a:spcPct val="100000"/>
              </a:lnSpc>
              <a:spcBef>
                <a:spcPts val="0"/>
              </a:spcBef>
              <a:spcAft>
                <a:spcPts val="0"/>
              </a:spcAft>
              <a:buClr>
                <a:srgbClr val="000000"/>
              </a:buClr>
              <a:buSzPts val="1800"/>
              <a:buFont typeface="Helvetica Neue"/>
              <a:buNone/>
              <a:defRPr sz="1800">
                <a:solidFill>
                  <a:srgbClr val="000000"/>
                </a:solidFill>
              </a:defRPr>
            </a:lvl4pPr>
            <a:lvl5pPr indent="0" lvl="4" marL="0" algn="ctr">
              <a:lnSpc>
                <a:spcPct val="100000"/>
              </a:lnSpc>
              <a:spcBef>
                <a:spcPts val="0"/>
              </a:spcBef>
              <a:spcAft>
                <a:spcPts val="0"/>
              </a:spcAft>
              <a:buClr>
                <a:srgbClr val="000000"/>
              </a:buClr>
              <a:buSzPts val="1800"/>
              <a:buFont typeface="Helvetica Neue"/>
              <a:buNone/>
              <a:defRPr sz="1800">
                <a:solidFill>
                  <a:srgbClr val="000000"/>
                </a:solidFill>
              </a:defRPr>
            </a:lvl5pPr>
            <a:lvl6pPr indent="0" lvl="5" marL="0" algn="ctr">
              <a:lnSpc>
                <a:spcPct val="100000"/>
              </a:lnSpc>
              <a:spcBef>
                <a:spcPts val="0"/>
              </a:spcBef>
              <a:spcAft>
                <a:spcPts val="0"/>
              </a:spcAft>
              <a:buClr>
                <a:srgbClr val="000000"/>
              </a:buClr>
              <a:buSzPts val="1800"/>
              <a:buFont typeface="Helvetica Neue"/>
              <a:buNone/>
              <a:defRPr sz="1800">
                <a:solidFill>
                  <a:srgbClr val="000000"/>
                </a:solidFill>
              </a:defRPr>
            </a:lvl6pPr>
            <a:lvl7pPr indent="0" lvl="6" marL="0" algn="ctr">
              <a:lnSpc>
                <a:spcPct val="100000"/>
              </a:lnSpc>
              <a:spcBef>
                <a:spcPts val="0"/>
              </a:spcBef>
              <a:spcAft>
                <a:spcPts val="0"/>
              </a:spcAft>
              <a:buClr>
                <a:srgbClr val="000000"/>
              </a:buClr>
              <a:buSzPts val="1800"/>
              <a:buFont typeface="Helvetica Neue"/>
              <a:buNone/>
              <a:defRPr sz="1800">
                <a:solidFill>
                  <a:srgbClr val="000000"/>
                </a:solidFill>
              </a:defRPr>
            </a:lvl7pPr>
            <a:lvl8pPr indent="0" lvl="7" marL="0" algn="ctr">
              <a:lnSpc>
                <a:spcPct val="100000"/>
              </a:lnSpc>
              <a:spcBef>
                <a:spcPts val="0"/>
              </a:spcBef>
              <a:spcAft>
                <a:spcPts val="0"/>
              </a:spcAft>
              <a:buClr>
                <a:srgbClr val="000000"/>
              </a:buClr>
              <a:buSzPts val="1800"/>
              <a:buFont typeface="Helvetica Neue"/>
              <a:buNone/>
              <a:defRPr sz="1800">
                <a:solidFill>
                  <a:srgbClr val="000000"/>
                </a:solidFill>
              </a:defRPr>
            </a:lvl8pPr>
            <a:lvl9pPr indent="0" lvl="8" marL="0" algn="ctr">
              <a:lnSpc>
                <a:spcPct val="100000"/>
              </a:lnSpc>
              <a:spcBef>
                <a:spcPts val="0"/>
              </a:spcBef>
              <a:spcAft>
                <a:spcPts val="0"/>
              </a:spcAft>
              <a:buClr>
                <a:srgbClr val="000000"/>
              </a:buClr>
              <a:buSzPts val="1800"/>
              <a:buFont typeface="Helvetica Neue"/>
              <a:buNone/>
              <a:defRPr sz="1800">
                <a:solidFill>
                  <a:srgbClr val="000000"/>
                </a:solidFil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标题与项目符号" type="tx">
  <p:cSld name="TITLE_AND_BODY">
    <p:spTree>
      <p:nvGrpSpPr>
        <p:cNvPr id="14" name="Shape 14"/>
        <p:cNvGrpSpPr/>
        <p:nvPr/>
      </p:nvGrpSpPr>
      <p:grpSpPr>
        <a:xfrm>
          <a:off x="0" y="0"/>
          <a:ext cx="0" cy="0"/>
          <a:chOff x="0" y="0"/>
          <a:chExt cx="0" cy="0"/>
        </a:xfrm>
      </p:grpSpPr>
      <p:sp>
        <p:nvSpPr>
          <p:cNvPr id="15" name="Google Shape;15;p18"/>
          <p:cNvSpPr txBox="1"/>
          <p:nvPr>
            <p:ph type="title"/>
          </p:nvPr>
        </p:nvSpPr>
        <p:spPr>
          <a:xfrm>
            <a:off x="1206500" y="1079500"/>
            <a:ext cx="21971000" cy="1433163"/>
          </a:xfrm>
          <a:prstGeom prst="rect">
            <a:avLst/>
          </a:prstGeom>
          <a:noFill/>
          <a:ln>
            <a:noFill/>
          </a:ln>
        </p:spPr>
        <p:txBody>
          <a:bodyPr anchorCtr="0" anchor="t" bIns="50800" lIns="50800" spcFirstLastPara="1" rIns="50800" wrap="square" tIns="50800">
            <a:normAutofit/>
          </a:bodyPr>
          <a:lstStyle>
            <a:lvl1pPr lvl="0" algn="l">
              <a:lnSpc>
                <a:spcPct val="80000"/>
              </a:lnSpc>
              <a:spcBef>
                <a:spcPts val="0"/>
              </a:spcBef>
              <a:spcAft>
                <a:spcPts val="0"/>
              </a:spcAft>
              <a:buClr>
                <a:srgbClr val="000000"/>
              </a:buClr>
              <a:buSzPts val="1800"/>
              <a:buNone/>
              <a:defRPr/>
            </a:lvl1pPr>
            <a:lvl2pPr lvl="1" algn="l">
              <a:lnSpc>
                <a:spcPct val="80000"/>
              </a:lnSpc>
              <a:spcBef>
                <a:spcPts val="0"/>
              </a:spcBef>
              <a:spcAft>
                <a:spcPts val="0"/>
              </a:spcAft>
              <a:buClr>
                <a:srgbClr val="000000"/>
              </a:buClr>
              <a:buSzPts val="1800"/>
              <a:buNone/>
              <a:defRPr/>
            </a:lvl2pPr>
            <a:lvl3pPr lvl="2" algn="l">
              <a:lnSpc>
                <a:spcPct val="80000"/>
              </a:lnSpc>
              <a:spcBef>
                <a:spcPts val="0"/>
              </a:spcBef>
              <a:spcAft>
                <a:spcPts val="0"/>
              </a:spcAft>
              <a:buClr>
                <a:srgbClr val="000000"/>
              </a:buClr>
              <a:buSzPts val="1800"/>
              <a:buNone/>
              <a:defRPr/>
            </a:lvl3pPr>
            <a:lvl4pPr lvl="3" algn="l">
              <a:lnSpc>
                <a:spcPct val="80000"/>
              </a:lnSpc>
              <a:spcBef>
                <a:spcPts val="0"/>
              </a:spcBef>
              <a:spcAft>
                <a:spcPts val="0"/>
              </a:spcAft>
              <a:buClr>
                <a:srgbClr val="000000"/>
              </a:buClr>
              <a:buSzPts val="1800"/>
              <a:buNone/>
              <a:defRPr/>
            </a:lvl4pPr>
            <a:lvl5pPr lvl="4" algn="l">
              <a:lnSpc>
                <a:spcPct val="80000"/>
              </a:lnSpc>
              <a:spcBef>
                <a:spcPts val="0"/>
              </a:spcBef>
              <a:spcAft>
                <a:spcPts val="0"/>
              </a:spcAft>
              <a:buClr>
                <a:srgbClr val="000000"/>
              </a:buClr>
              <a:buSzPts val="1800"/>
              <a:buNone/>
              <a:defRPr/>
            </a:lvl5pPr>
            <a:lvl6pPr lvl="5" algn="l">
              <a:lnSpc>
                <a:spcPct val="80000"/>
              </a:lnSpc>
              <a:spcBef>
                <a:spcPts val="0"/>
              </a:spcBef>
              <a:spcAft>
                <a:spcPts val="0"/>
              </a:spcAft>
              <a:buClr>
                <a:srgbClr val="000000"/>
              </a:buClr>
              <a:buSzPts val="1800"/>
              <a:buNone/>
              <a:defRPr/>
            </a:lvl6pPr>
            <a:lvl7pPr lvl="6" algn="l">
              <a:lnSpc>
                <a:spcPct val="80000"/>
              </a:lnSpc>
              <a:spcBef>
                <a:spcPts val="0"/>
              </a:spcBef>
              <a:spcAft>
                <a:spcPts val="0"/>
              </a:spcAft>
              <a:buClr>
                <a:srgbClr val="000000"/>
              </a:buClr>
              <a:buSzPts val="1800"/>
              <a:buNone/>
              <a:defRPr/>
            </a:lvl7pPr>
            <a:lvl8pPr lvl="7" algn="l">
              <a:lnSpc>
                <a:spcPct val="80000"/>
              </a:lnSpc>
              <a:spcBef>
                <a:spcPts val="0"/>
              </a:spcBef>
              <a:spcAft>
                <a:spcPts val="0"/>
              </a:spcAft>
              <a:buClr>
                <a:srgbClr val="000000"/>
              </a:buClr>
              <a:buSzPts val="1800"/>
              <a:buNone/>
              <a:defRPr/>
            </a:lvl8pPr>
            <a:lvl9pPr lvl="8" algn="l">
              <a:lnSpc>
                <a:spcPct val="80000"/>
              </a:lnSpc>
              <a:spcBef>
                <a:spcPts val="0"/>
              </a:spcBef>
              <a:spcAft>
                <a:spcPts val="0"/>
              </a:spcAft>
              <a:buClr>
                <a:srgbClr val="000000"/>
              </a:buClr>
              <a:buSzPts val="1800"/>
              <a:buNone/>
              <a:defRPr/>
            </a:lvl9pPr>
          </a:lstStyle>
          <a:p/>
        </p:txBody>
      </p:sp>
      <p:sp>
        <p:nvSpPr>
          <p:cNvPr id="16" name="Google Shape;16;p18"/>
          <p:cNvSpPr txBox="1"/>
          <p:nvPr>
            <p:ph idx="1" type="body"/>
          </p:nvPr>
        </p:nvSpPr>
        <p:spPr>
          <a:xfrm>
            <a:off x="1206500" y="2372962"/>
            <a:ext cx="21971000" cy="934780"/>
          </a:xfrm>
          <a:prstGeom prst="rect">
            <a:avLst/>
          </a:prstGeom>
          <a:noFill/>
          <a:ln>
            <a:noFill/>
          </a:ln>
        </p:spPr>
        <p:txBody>
          <a:bodyPr anchorCtr="0" anchor="t" bIns="45700" lIns="45700" spcFirstLastPara="1" rIns="45700" wrap="square" tIns="45700">
            <a:normAutofit/>
          </a:bodyPr>
          <a:lstStyle>
            <a:lvl1pPr indent="-228600" lvl="0" marL="457200" marR="0" algn="l">
              <a:lnSpc>
                <a:spcPct val="100000"/>
              </a:lnSpc>
              <a:spcBef>
                <a:spcPts val="0"/>
              </a:spcBef>
              <a:spcAft>
                <a:spcPts val="0"/>
              </a:spcAft>
              <a:buClr>
                <a:srgbClr val="000000"/>
              </a:buClr>
              <a:buSzPts val="4840"/>
              <a:buFont typeface="Helvetica Neue"/>
              <a:buNone/>
              <a:defRPr b="1" sz="4840"/>
            </a:lvl1pPr>
            <a:lvl2pPr indent="-369189" lvl="1" marL="914400" algn="l">
              <a:lnSpc>
                <a:spcPct val="90000"/>
              </a:lnSpc>
              <a:spcBef>
                <a:spcPts val="3200"/>
              </a:spcBef>
              <a:spcAft>
                <a:spcPts val="0"/>
              </a:spcAft>
              <a:buClr>
                <a:srgbClr val="000000"/>
              </a:buClr>
              <a:buSzPts val="2214"/>
              <a:buChar char="•"/>
              <a:defRPr/>
            </a:lvl2pPr>
            <a:lvl3pPr indent="-369189" lvl="2" marL="1371600" algn="l">
              <a:lnSpc>
                <a:spcPct val="90000"/>
              </a:lnSpc>
              <a:spcBef>
                <a:spcPts val="3200"/>
              </a:spcBef>
              <a:spcAft>
                <a:spcPts val="0"/>
              </a:spcAft>
              <a:buClr>
                <a:srgbClr val="000000"/>
              </a:buClr>
              <a:buSzPts val="2214"/>
              <a:buChar char="•"/>
              <a:defRPr/>
            </a:lvl3pPr>
            <a:lvl4pPr indent="-369189" lvl="3" marL="1828800" algn="l">
              <a:lnSpc>
                <a:spcPct val="90000"/>
              </a:lnSpc>
              <a:spcBef>
                <a:spcPts val="3200"/>
              </a:spcBef>
              <a:spcAft>
                <a:spcPts val="0"/>
              </a:spcAft>
              <a:buClr>
                <a:srgbClr val="000000"/>
              </a:buClr>
              <a:buSzPts val="2214"/>
              <a:buChar char="•"/>
              <a:defRPr/>
            </a:lvl4pPr>
            <a:lvl5pPr indent="-369189" lvl="4" marL="2286000" algn="l">
              <a:lnSpc>
                <a:spcPct val="90000"/>
              </a:lnSpc>
              <a:spcBef>
                <a:spcPts val="3200"/>
              </a:spcBef>
              <a:spcAft>
                <a:spcPts val="0"/>
              </a:spcAft>
              <a:buClr>
                <a:srgbClr val="000000"/>
              </a:buClr>
              <a:buSzPts val="2214"/>
              <a:buChar char="•"/>
              <a:defRPr/>
            </a:lvl5pPr>
            <a:lvl6pPr indent="-369189" lvl="5" marL="2743200" algn="l">
              <a:lnSpc>
                <a:spcPct val="90000"/>
              </a:lnSpc>
              <a:spcBef>
                <a:spcPts val="3200"/>
              </a:spcBef>
              <a:spcAft>
                <a:spcPts val="0"/>
              </a:spcAft>
              <a:buClr>
                <a:srgbClr val="000000"/>
              </a:buClr>
              <a:buSzPts val="2214"/>
              <a:buChar char="•"/>
              <a:defRPr/>
            </a:lvl6pPr>
            <a:lvl7pPr indent="-369189" lvl="6" marL="3200400" algn="l">
              <a:lnSpc>
                <a:spcPct val="90000"/>
              </a:lnSpc>
              <a:spcBef>
                <a:spcPts val="3200"/>
              </a:spcBef>
              <a:spcAft>
                <a:spcPts val="0"/>
              </a:spcAft>
              <a:buClr>
                <a:srgbClr val="000000"/>
              </a:buClr>
              <a:buSzPts val="2214"/>
              <a:buChar char="•"/>
              <a:defRPr/>
            </a:lvl7pPr>
            <a:lvl8pPr indent="-369189" lvl="7" marL="3657600" algn="l">
              <a:lnSpc>
                <a:spcPct val="90000"/>
              </a:lnSpc>
              <a:spcBef>
                <a:spcPts val="3200"/>
              </a:spcBef>
              <a:spcAft>
                <a:spcPts val="0"/>
              </a:spcAft>
              <a:buClr>
                <a:srgbClr val="000000"/>
              </a:buClr>
              <a:buSzPts val="2214"/>
              <a:buChar char="•"/>
              <a:defRPr/>
            </a:lvl8pPr>
            <a:lvl9pPr indent="-369189" lvl="8" marL="4114800" algn="l">
              <a:lnSpc>
                <a:spcPct val="90000"/>
              </a:lnSpc>
              <a:spcBef>
                <a:spcPts val="3200"/>
              </a:spcBef>
              <a:spcAft>
                <a:spcPts val="0"/>
              </a:spcAft>
              <a:buClr>
                <a:srgbClr val="000000"/>
              </a:buClr>
              <a:buSzPts val="2214"/>
              <a:buChar char="•"/>
              <a:defRPr/>
            </a:lvl9pPr>
          </a:lstStyle>
          <a:p/>
        </p:txBody>
      </p:sp>
      <p:sp>
        <p:nvSpPr>
          <p:cNvPr id="17" name="Google Shape;17;p18"/>
          <p:cNvSpPr txBox="1"/>
          <p:nvPr>
            <p:ph idx="2" type="body"/>
          </p:nvPr>
        </p:nvSpPr>
        <p:spPr>
          <a:xfrm>
            <a:off x="1206500" y="4248504"/>
            <a:ext cx="21971000" cy="8256012"/>
          </a:xfrm>
          <a:prstGeom prst="rect">
            <a:avLst/>
          </a:prstGeom>
          <a:noFill/>
          <a:ln>
            <a:noFill/>
          </a:ln>
        </p:spPr>
        <p:txBody>
          <a:bodyPr anchorCtr="0" anchor="t" bIns="50800" lIns="50800" spcFirstLastPara="1" rIns="50800" wrap="square" tIns="50800">
            <a:normAutofit/>
          </a:bodyPr>
          <a:lstStyle>
            <a:lvl1pPr indent="-369189" lvl="0" marL="457200" algn="l">
              <a:lnSpc>
                <a:spcPct val="90000"/>
              </a:lnSpc>
              <a:spcBef>
                <a:spcPts val="3200"/>
              </a:spcBef>
              <a:spcAft>
                <a:spcPts val="0"/>
              </a:spcAft>
              <a:buClr>
                <a:srgbClr val="000000"/>
              </a:buClr>
              <a:buSzPts val="2214"/>
              <a:buChar char="•"/>
              <a:defRPr/>
            </a:lvl1pPr>
            <a:lvl2pPr indent="-369189" lvl="1" marL="914400" algn="l">
              <a:lnSpc>
                <a:spcPct val="90000"/>
              </a:lnSpc>
              <a:spcBef>
                <a:spcPts val="3200"/>
              </a:spcBef>
              <a:spcAft>
                <a:spcPts val="0"/>
              </a:spcAft>
              <a:buClr>
                <a:srgbClr val="000000"/>
              </a:buClr>
              <a:buSzPts val="2214"/>
              <a:buChar char="•"/>
              <a:defRPr/>
            </a:lvl2pPr>
            <a:lvl3pPr indent="-369189" lvl="2" marL="1371600" algn="l">
              <a:lnSpc>
                <a:spcPct val="90000"/>
              </a:lnSpc>
              <a:spcBef>
                <a:spcPts val="3200"/>
              </a:spcBef>
              <a:spcAft>
                <a:spcPts val="0"/>
              </a:spcAft>
              <a:buClr>
                <a:srgbClr val="000000"/>
              </a:buClr>
              <a:buSzPts val="2214"/>
              <a:buChar char="•"/>
              <a:defRPr/>
            </a:lvl3pPr>
            <a:lvl4pPr indent="-369189" lvl="3" marL="1828800" algn="l">
              <a:lnSpc>
                <a:spcPct val="90000"/>
              </a:lnSpc>
              <a:spcBef>
                <a:spcPts val="3200"/>
              </a:spcBef>
              <a:spcAft>
                <a:spcPts val="0"/>
              </a:spcAft>
              <a:buClr>
                <a:srgbClr val="000000"/>
              </a:buClr>
              <a:buSzPts val="2214"/>
              <a:buChar char="•"/>
              <a:defRPr/>
            </a:lvl4pPr>
            <a:lvl5pPr indent="-369189" lvl="4" marL="2286000" algn="l">
              <a:lnSpc>
                <a:spcPct val="90000"/>
              </a:lnSpc>
              <a:spcBef>
                <a:spcPts val="3200"/>
              </a:spcBef>
              <a:spcAft>
                <a:spcPts val="0"/>
              </a:spcAft>
              <a:buClr>
                <a:srgbClr val="000000"/>
              </a:buClr>
              <a:buSzPts val="2214"/>
              <a:buChar char="•"/>
              <a:defRPr/>
            </a:lvl5pPr>
            <a:lvl6pPr indent="-369189" lvl="5" marL="2743200" algn="l">
              <a:lnSpc>
                <a:spcPct val="90000"/>
              </a:lnSpc>
              <a:spcBef>
                <a:spcPts val="3200"/>
              </a:spcBef>
              <a:spcAft>
                <a:spcPts val="0"/>
              </a:spcAft>
              <a:buClr>
                <a:srgbClr val="000000"/>
              </a:buClr>
              <a:buSzPts val="2214"/>
              <a:buChar char="•"/>
              <a:defRPr/>
            </a:lvl6pPr>
            <a:lvl7pPr indent="-369189" lvl="6" marL="3200400" algn="l">
              <a:lnSpc>
                <a:spcPct val="90000"/>
              </a:lnSpc>
              <a:spcBef>
                <a:spcPts val="3200"/>
              </a:spcBef>
              <a:spcAft>
                <a:spcPts val="0"/>
              </a:spcAft>
              <a:buClr>
                <a:srgbClr val="000000"/>
              </a:buClr>
              <a:buSzPts val="2214"/>
              <a:buChar char="•"/>
              <a:defRPr/>
            </a:lvl7pPr>
            <a:lvl8pPr indent="-369189" lvl="7" marL="3657600" algn="l">
              <a:lnSpc>
                <a:spcPct val="90000"/>
              </a:lnSpc>
              <a:spcBef>
                <a:spcPts val="3200"/>
              </a:spcBef>
              <a:spcAft>
                <a:spcPts val="0"/>
              </a:spcAft>
              <a:buClr>
                <a:srgbClr val="000000"/>
              </a:buClr>
              <a:buSzPts val="2214"/>
              <a:buChar char="•"/>
              <a:defRPr/>
            </a:lvl8pPr>
            <a:lvl9pPr indent="-369189" lvl="8" marL="4114800" algn="l">
              <a:lnSpc>
                <a:spcPct val="90000"/>
              </a:lnSpc>
              <a:spcBef>
                <a:spcPts val="3200"/>
              </a:spcBef>
              <a:spcAft>
                <a:spcPts val="0"/>
              </a:spcAft>
              <a:buClr>
                <a:srgbClr val="000000"/>
              </a:buClr>
              <a:buSzPts val="2214"/>
              <a:buChar char="•"/>
              <a:defRPr/>
            </a:lvl9pPr>
          </a:lstStyle>
          <a:p/>
        </p:txBody>
      </p:sp>
      <p:sp>
        <p:nvSpPr>
          <p:cNvPr id="18" name="Google Shape;18;p18"/>
          <p:cNvSpPr txBox="1"/>
          <p:nvPr>
            <p:ph idx="12" type="sldNum"/>
          </p:nvPr>
        </p:nvSpPr>
        <p:spPr>
          <a:xfrm>
            <a:off x="12001499" y="13080999"/>
            <a:ext cx="368505" cy="374600"/>
          </a:xfrm>
          <a:prstGeom prst="rect">
            <a:avLst/>
          </a:prstGeom>
          <a:noFill/>
          <a:ln>
            <a:noFill/>
          </a:ln>
        </p:spPr>
        <p:txBody>
          <a:bodyPr anchorCtr="0" anchor="b" bIns="50800" lIns="50800" spcFirstLastPara="1" rIns="50800" wrap="square" tIns="50800">
            <a:spAutoFit/>
          </a:bodyPr>
          <a:lstStyle>
            <a:lvl1pPr indent="0" lvl="0" marL="0" algn="ctr">
              <a:lnSpc>
                <a:spcPct val="100000"/>
              </a:lnSpc>
              <a:spcBef>
                <a:spcPts val="0"/>
              </a:spcBef>
              <a:spcAft>
                <a:spcPts val="0"/>
              </a:spcAft>
              <a:buClr>
                <a:srgbClr val="000000"/>
              </a:buClr>
              <a:buSzPts val="1800"/>
              <a:buFont typeface="Helvetica Neue"/>
              <a:buNone/>
              <a:defRPr sz="1800">
                <a:solidFill>
                  <a:srgbClr val="000000"/>
                </a:solidFill>
              </a:defRPr>
            </a:lvl1pPr>
            <a:lvl2pPr indent="0" lvl="1" marL="0" algn="ctr">
              <a:lnSpc>
                <a:spcPct val="100000"/>
              </a:lnSpc>
              <a:spcBef>
                <a:spcPts val="0"/>
              </a:spcBef>
              <a:spcAft>
                <a:spcPts val="0"/>
              </a:spcAft>
              <a:buClr>
                <a:srgbClr val="000000"/>
              </a:buClr>
              <a:buSzPts val="1800"/>
              <a:buFont typeface="Helvetica Neue"/>
              <a:buNone/>
              <a:defRPr sz="1800">
                <a:solidFill>
                  <a:srgbClr val="000000"/>
                </a:solidFill>
              </a:defRPr>
            </a:lvl2pPr>
            <a:lvl3pPr indent="0" lvl="2" marL="0" algn="ctr">
              <a:lnSpc>
                <a:spcPct val="100000"/>
              </a:lnSpc>
              <a:spcBef>
                <a:spcPts val="0"/>
              </a:spcBef>
              <a:spcAft>
                <a:spcPts val="0"/>
              </a:spcAft>
              <a:buClr>
                <a:srgbClr val="000000"/>
              </a:buClr>
              <a:buSzPts val="1800"/>
              <a:buFont typeface="Helvetica Neue"/>
              <a:buNone/>
              <a:defRPr sz="1800">
                <a:solidFill>
                  <a:srgbClr val="000000"/>
                </a:solidFill>
              </a:defRPr>
            </a:lvl3pPr>
            <a:lvl4pPr indent="0" lvl="3" marL="0" algn="ctr">
              <a:lnSpc>
                <a:spcPct val="100000"/>
              </a:lnSpc>
              <a:spcBef>
                <a:spcPts val="0"/>
              </a:spcBef>
              <a:spcAft>
                <a:spcPts val="0"/>
              </a:spcAft>
              <a:buClr>
                <a:srgbClr val="000000"/>
              </a:buClr>
              <a:buSzPts val="1800"/>
              <a:buFont typeface="Helvetica Neue"/>
              <a:buNone/>
              <a:defRPr sz="1800">
                <a:solidFill>
                  <a:srgbClr val="000000"/>
                </a:solidFill>
              </a:defRPr>
            </a:lvl4pPr>
            <a:lvl5pPr indent="0" lvl="4" marL="0" algn="ctr">
              <a:lnSpc>
                <a:spcPct val="100000"/>
              </a:lnSpc>
              <a:spcBef>
                <a:spcPts val="0"/>
              </a:spcBef>
              <a:spcAft>
                <a:spcPts val="0"/>
              </a:spcAft>
              <a:buClr>
                <a:srgbClr val="000000"/>
              </a:buClr>
              <a:buSzPts val="1800"/>
              <a:buFont typeface="Helvetica Neue"/>
              <a:buNone/>
              <a:defRPr sz="1800">
                <a:solidFill>
                  <a:srgbClr val="000000"/>
                </a:solidFill>
              </a:defRPr>
            </a:lvl5pPr>
            <a:lvl6pPr indent="0" lvl="5" marL="0" algn="ctr">
              <a:lnSpc>
                <a:spcPct val="100000"/>
              </a:lnSpc>
              <a:spcBef>
                <a:spcPts val="0"/>
              </a:spcBef>
              <a:spcAft>
                <a:spcPts val="0"/>
              </a:spcAft>
              <a:buClr>
                <a:srgbClr val="000000"/>
              </a:buClr>
              <a:buSzPts val="1800"/>
              <a:buFont typeface="Helvetica Neue"/>
              <a:buNone/>
              <a:defRPr sz="1800">
                <a:solidFill>
                  <a:srgbClr val="000000"/>
                </a:solidFill>
              </a:defRPr>
            </a:lvl6pPr>
            <a:lvl7pPr indent="0" lvl="6" marL="0" algn="ctr">
              <a:lnSpc>
                <a:spcPct val="100000"/>
              </a:lnSpc>
              <a:spcBef>
                <a:spcPts val="0"/>
              </a:spcBef>
              <a:spcAft>
                <a:spcPts val="0"/>
              </a:spcAft>
              <a:buClr>
                <a:srgbClr val="000000"/>
              </a:buClr>
              <a:buSzPts val="1800"/>
              <a:buFont typeface="Helvetica Neue"/>
              <a:buNone/>
              <a:defRPr sz="1800">
                <a:solidFill>
                  <a:srgbClr val="000000"/>
                </a:solidFill>
              </a:defRPr>
            </a:lvl7pPr>
            <a:lvl8pPr indent="0" lvl="7" marL="0" algn="ctr">
              <a:lnSpc>
                <a:spcPct val="100000"/>
              </a:lnSpc>
              <a:spcBef>
                <a:spcPts val="0"/>
              </a:spcBef>
              <a:spcAft>
                <a:spcPts val="0"/>
              </a:spcAft>
              <a:buClr>
                <a:srgbClr val="000000"/>
              </a:buClr>
              <a:buSzPts val="1800"/>
              <a:buFont typeface="Helvetica Neue"/>
              <a:buNone/>
              <a:defRPr sz="1800">
                <a:solidFill>
                  <a:srgbClr val="000000"/>
                </a:solidFill>
              </a:defRPr>
            </a:lvl8pPr>
            <a:lvl9pPr indent="0" lvl="8" marL="0" algn="ctr">
              <a:lnSpc>
                <a:spcPct val="100000"/>
              </a:lnSpc>
              <a:spcBef>
                <a:spcPts val="0"/>
              </a:spcBef>
              <a:spcAft>
                <a:spcPts val="0"/>
              </a:spcAft>
              <a:buClr>
                <a:srgbClr val="000000"/>
              </a:buClr>
              <a:buSzPts val="1800"/>
              <a:buFont typeface="Helvetica Neue"/>
              <a:buNone/>
              <a:defRPr sz="1800">
                <a:solidFill>
                  <a:srgbClr val="000000"/>
                </a:solidFil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标题与照片">
  <p:cSld name="标题与照片">
    <p:spTree>
      <p:nvGrpSpPr>
        <p:cNvPr id="19" name="Shape 19"/>
        <p:cNvGrpSpPr/>
        <p:nvPr/>
      </p:nvGrpSpPr>
      <p:grpSpPr>
        <a:xfrm>
          <a:off x="0" y="0"/>
          <a:ext cx="0" cy="0"/>
          <a:chOff x="0" y="0"/>
          <a:chExt cx="0" cy="0"/>
        </a:xfrm>
      </p:grpSpPr>
      <p:sp>
        <p:nvSpPr>
          <p:cNvPr id="20" name="Google Shape;20;p19"/>
          <p:cNvSpPr/>
          <p:nvPr>
            <p:ph idx="2" type="pic"/>
          </p:nvPr>
        </p:nvSpPr>
        <p:spPr>
          <a:xfrm>
            <a:off x="-1155700" y="-1295400"/>
            <a:ext cx="26746200" cy="16018933"/>
          </a:xfrm>
          <a:prstGeom prst="rect">
            <a:avLst/>
          </a:prstGeom>
          <a:noFill/>
          <a:ln>
            <a:noFill/>
          </a:ln>
        </p:spPr>
      </p:sp>
      <p:sp>
        <p:nvSpPr>
          <p:cNvPr id="21" name="Google Shape;21;p19"/>
          <p:cNvSpPr txBox="1"/>
          <p:nvPr>
            <p:ph type="title"/>
          </p:nvPr>
        </p:nvSpPr>
        <p:spPr>
          <a:xfrm>
            <a:off x="1206500" y="7124700"/>
            <a:ext cx="21971000" cy="4648200"/>
          </a:xfrm>
          <a:prstGeom prst="rect">
            <a:avLst/>
          </a:prstGeom>
          <a:noFill/>
          <a:ln>
            <a:noFill/>
          </a:ln>
        </p:spPr>
        <p:txBody>
          <a:bodyPr anchorCtr="0" anchor="b" bIns="50800" lIns="50800" spcFirstLastPara="1" rIns="50800" wrap="square" tIns="50800">
            <a:normAutofit/>
          </a:bodyPr>
          <a:lstStyle>
            <a:lvl1pPr lvl="0" algn="l">
              <a:lnSpc>
                <a:spcPct val="80000"/>
              </a:lnSpc>
              <a:spcBef>
                <a:spcPts val="0"/>
              </a:spcBef>
              <a:spcAft>
                <a:spcPts val="0"/>
              </a:spcAft>
              <a:buClr>
                <a:srgbClr val="000000"/>
              </a:buClr>
              <a:buSzPts val="11600"/>
              <a:buFont typeface="Helvetica Neue"/>
              <a:buNone/>
              <a:defRPr sz="11600"/>
            </a:lvl1pPr>
            <a:lvl2pPr lvl="1" algn="l">
              <a:lnSpc>
                <a:spcPct val="80000"/>
              </a:lnSpc>
              <a:spcBef>
                <a:spcPts val="0"/>
              </a:spcBef>
              <a:spcAft>
                <a:spcPts val="0"/>
              </a:spcAft>
              <a:buClr>
                <a:srgbClr val="000000"/>
              </a:buClr>
              <a:buSzPts val="1800"/>
              <a:buNone/>
              <a:defRPr/>
            </a:lvl2pPr>
            <a:lvl3pPr lvl="2" algn="l">
              <a:lnSpc>
                <a:spcPct val="80000"/>
              </a:lnSpc>
              <a:spcBef>
                <a:spcPts val="0"/>
              </a:spcBef>
              <a:spcAft>
                <a:spcPts val="0"/>
              </a:spcAft>
              <a:buClr>
                <a:srgbClr val="000000"/>
              </a:buClr>
              <a:buSzPts val="1800"/>
              <a:buNone/>
              <a:defRPr/>
            </a:lvl3pPr>
            <a:lvl4pPr lvl="3" algn="l">
              <a:lnSpc>
                <a:spcPct val="80000"/>
              </a:lnSpc>
              <a:spcBef>
                <a:spcPts val="0"/>
              </a:spcBef>
              <a:spcAft>
                <a:spcPts val="0"/>
              </a:spcAft>
              <a:buClr>
                <a:srgbClr val="000000"/>
              </a:buClr>
              <a:buSzPts val="1800"/>
              <a:buNone/>
              <a:defRPr/>
            </a:lvl4pPr>
            <a:lvl5pPr lvl="4" algn="l">
              <a:lnSpc>
                <a:spcPct val="80000"/>
              </a:lnSpc>
              <a:spcBef>
                <a:spcPts val="0"/>
              </a:spcBef>
              <a:spcAft>
                <a:spcPts val="0"/>
              </a:spcAft>
              <a:buClr>
                <a:srgbClr val="000000"/>
              </a:buClr>
              <a:buSzPts val="1800"/>
              <a:buNone/>
              <a:defRPr/>
            </a:lvl5pPr>
            <a:lvl6pPr lvl="5" algn="l">
              <a:lnSpc>
                <a:spcPct val="80000"/>
              </a:lnSpc>
              <a:spcBef>
                <a:spcPts val="0"/>
              </a:spcBef>
              <a:spcAft>
                <a:spcPts val="0"/>
              </a:spcAft>
              <a:buClr>
                <a:srgbClr val="000000"/>
              </a:buClr>
              <a:buSzPts val="1800"/>
              <a:buNone/>
              <a:defRPr/>
            </a:lvl6pPr>
            <a:lvl7pPr lvl="6" algn="l">
              <a:lnSpc>
                <a:spcPct val="80000"/>
              </a:lnSpc>
              <a:spcBef>
                <a:spcPts val="0"/>
              </a:spcBef>
              <a:spcAft>
                <a:spcPts val="0"/>
              </a:spcAft>
              <a:buClr>
                <a:srgbClr val="000000"/>
              </a:buClr>
              <a:buSzPts val="1800"/>
              <a:buNone/>
              <a:defRPr/>
            </a:lvl7pPr>
            <a:lvl8pPr lvl="7" algn="l">
              <a:lnSpc>
                <a:spcPct val="80000"/>
              </a:lnSpc>
              <a:spcBef>
                <a:spcPts val="0"/>
              </a:spcBef>
              <a:spcAft>
                <a:spcPts val="0"/>
              </a:spcAft>
              <a:buClr>
                <a:srgbClr val="000000"/>
              </a:buClr>
              <a:buSzPts val="1800"/>
              <a:buNone/>
              <a:defRPr/>
            </a:lvl8pPr>
            <a:lvl9pPr lvl="8" algn="l">
              <a:lnSpc>
                <a:spcPct val="80000"/>
              </a:lnSpc>
              <a:spcBef>
                <a:spcPts val="0"/>
              </a:spcBef>
              <a:spcAft>
                <a:spcPts val="0"/>
              </a:spcAft>
              <a:buClr>
                <a:srgbClr val="000000"/>
              </a:buClr>
              <a:buSzPts val="1800"/>
              <a:buNone/>
              <a:defRPr/>
            </a:lvl9pPr>
          </a:lstStyle>
          <a:p/>
        </p:txBody>
      </p:sp>
      <p:sp>
        <p:nvSpPr>
          <p:cNvPr id="22" name="Google Shape;22;p19"/>
          <p:cNvSpPr txBox="1"/>
          <p:nvPr>
            <p:ph idx="1" type="body"/>
          </p:nvPr>
        </p:nvSpPr>
        <p:spPr>
          <a:xfrm>
            <a:off x="1207690" y="1106137"/>
            <a:ext cx="21968621" cy="636979"/>
          </a:xfrm>
          <a:prstGeom prst="rect">
            <a:avLst/>
          </a:prstGeom>
          <a:noFill/>
          <a:ln>
            <a:noFill/>
          </a:ln>
        </p:spPr>
        <p:txBody>
          <a:bodyPr anchorCtr="0" anchor="t" bIns="45700" lIns="45700" spcFirstLastPara="1" rIns="45700" wrap="square" tIns="45700">
            <a:normAutofit/>
          </a:bodyPr>
          <a:lstStyle>
            <a:lvl1pPr indent="-228600" lvl="0" marL="457200" marR="0" algn="l">
              <a:lnSpc>
                <a:spcPct val="100000"/>
              </a:lnSpc>
              <a:spcBef>
                <a:spcPts val="0"/>
              </a:spcBef>
              <a:spcAft>
                <a:spcPts val="0"/>
              </a:spcAft>
              <a:buClr>
                <a:srgbClr val="000000"/>
              </a:buClr>
              <a:buSzPts val="3060"/>
              <a:buFont typeface="Helvetica Neue"/>
              <a:buNone/>
              <a:defRPr b="1" sz="3060"/>
            </a:lvl1pPr>
            <a:lvl2pPr indent="-369189" lvl="1" marL="914400" algn="l">
              <a:lnSpc>
                <a:spcPct val="90000"/>
              </a:lnSpc>
              <a:spcBef>
                <a:spcPts val="3200"/>
              </a:spcBef>
              <a:spcAft>
                <a:spcPts val="0"/>
              </a:spcAft>
              <a:buClr>
                <a:srgbClr val="000000"/>
              </a:buClr>
              <a:buSzPts val="2214"/>
              <a:buChar char="•"/>
              <a:defRPr/>
            </a:lvl2pPr>
            <a:lvl3pPr indent="-369189" lvl="2" marL="1371600" algn="l">
              <a:lnSpc>
                <a:spcPct val="90000"/>
              </a:lnSpc>
              <a:spcBef>
                <a:spcPts val="3200"/>
              </a:spcBef>
              <a:spcAft>
                <a:spcPts val="0"/>
              </a:spcAft>
              <a:buClr>
                <a:srgbClr val="000000"/>
              </a:buClr>
              <a:buSzPts val="2214"/>
              <a:buChar char="•"/>
              <a:defRPr/>
            </a:lvl3pPr>
            <a:lvl4pPr indent="-369189" lvl="3" marL="1828800" algn="l">
              <a:lnSpc>
                <a:spcPct val="90000"/>
              </a:lnSpc>
              <a:spcBef>
                <a:spcPts val="3200"/>
              </a:spcBef>
              <a:spcAft>
                <a:spcPts val="0"/>
              </a:spcAft>
              <a:buClr>
                <a:srgbClr val="000000"/>
              </a:buClr>
              <a:buSzPts val="2214"/>
              <a:buChar char="•"/>
              <a:defRPr/>
            </a:lvl4pPr>
            <a:lvl5pPr indent="-369189" lvl="4" marL="2286000" algn="l">
              <a:lnSpc>
                <a:spcPct val="90000"/>
              </a:lnSpc>
              <a:spcBef>
                <a:spcPts val="3200"/>
              </a:spcBef>
              <a:spcAft>
                <a:spcPts val="0"/>
              </a:spcAft>
              <a:buClr>
                <a:srgbClr val="000000"/>
              </a:buClr>
              <a:buSzPts val="2214"/>
              <a:buChar char="•"/>
              <a:defRPr/>
            </a:lvl5pPr>
            <a:lvl6pPr indent="-369189" lvl="5" marL="2743200" algn="l">
              <a:lnSpc>
                <a:spcPct val="90000"/>
              </a:lnSpc>
              <a:spcBef>
                <a:spcPts val="3200"/>
              </a:spcBef>
              <a:spcAft>
                <a:spcPts val="0"/>
              </a:spcAft>
              <a:buClr>
                <a:srgbClr val="000000"/>
              </a:buClr>
              <a:buSzPts val="2214"/>
              <a:buChar char="•"/>
              <a:defRPr/>
            </a:lvl6pPr>
            <a:lvl7pPr indent="-369189" lvl="6" marL="3200400" algn="l">
              <a:lnSpc>
                <a:spcPct val="90000"/>
              </a:lnSpc>
              <a:spcBef>
                <a:spcPts val="3200"/>
              </a:spcBef>
              <a:spcAft>
                <a:spcPts val="0"/>
              </a:spcAft>
              <a:buClr>
                <a:srgbClr val="000000"/>
              </a:buClr>
              <a:buSzPts val="2214"/>
              <a:buChar char="•"/>
              <a:defRPr/>
            </a:lvl7pPr>
            <a:lvl8pPr indent="-369189" lvl="7" marL="3657600" algn="l">
              <a:lnSpc>
                <a:spcPct val="90000"/>
              </a:lnSpc>
              <a:spcBef>
                <a:spcPts val="3200"/>
              </a:spcBef>
              <a:spcAft>
                <a:spcPts val="0"/>
              </a:spcAft>
              <a:buClr>
                <a:srgbClr val="000000"/>
              </a:buClr>
              <a:buSzPts val="2214"/>
              <a:buChar char="•"/>
              <a:defRPr/>
            </a:lvl8pPr>
            <a:lvl9pPr indent="-369189" lvl="8" marL="4114800" algn="l">
              <a:lnSpc>
                <a:spcPct val="90000"/>
              </a:lnSpc>
              <a:spcBef>
                <a:spcPts val="3200"/>
              </a:spcBef>
              <a:spcAft>
                <a:spcPts val="0"/>
              </a:spcAft>
              <a:buClr>
                <a:srgbClr val="000000"/>
              </a:buClr>
              <a:buSzPts val="2214"/>
              <a:buChar char="•"/>
              <a:defRPr/>
            </a:lvl9pPr>
          </a:lstStyle>
          <a:p/>
        </p:txBody>
      </p:sp>
      <p:sp>
        <p:nvSpPr>
          <p:cNvPr id="23" name="Google Shape;23;p19"/>
          <p:cNvSpPr txBox="1"/>
          <p:nvPr>
            <p:ph idx="3" type="body"/>
          </p:nvPr>
        </p:nvSpPr>
        <p:spPr>
          <a:xfrm>
            <a:off x="1206500" y="11609910"/>
            <a:ext cx="21971000" cy="1116952"/>
          </a:xfrm>
          <a:prstGeom prst="rect">
            <a:avLst/>
          </a:prstGeom>
          <a:noFill/>
          <a:ln>
            <a:noFill/>
          </a:ln>
        </p:spPr>
        <p:txBody>
          <a:bodyPr anchorCtr="0" anchor="t" bIns="50800" lIns="50800" spcFirstLastPara="1" rIns="50800" wrap="square" tIns="50800">
            <a:normAutofit/>
          </a:bodyPr>
          <a:lstStyle>
            <a:lvl1pPr indent="-228600" lvl="0" marL="457200" marR="0" algn="l">
              <a:lnSpc>
                <a:spcPct val="100000"/>
              </a:lnSpc>
              <a:spcBef>
                <a:spcPts val="0"/>
              </a:spcBef>
              <a:spcAft>
                <a:spcPts val="0"/>
              </a:spcAft>
              <a:buClr>
                <a:srgbClr val="000000"/>
              </a:buClr>
              <a:buSzPts val="5500"/>
              <a:buFont typeface="Helvetica Neue"/>
              <a:buNone/>
              <a:defRPr b="1" sz="5500"/>
            </a:lvl1pPr>
            <a:lvl2pPr indent="-228600" lvl="1" marL="914400" marR="0" algn="l">
              <a:lnSpc>
                <a:spcPct val="100000"/>
              </a:lnSpc>
              <a:spcBef>
                <a:spcPts val="0"/>
              </a:spcBef>
              <a:spcAft>
                <a:spcPts val="0"/>
              </a:spcAft>
              <a:buClr>
                <a:srgbClr val="000000"/>
              </a:buClr>
              <a:buSzPts val="5500"/>
              <a:buFont typeface="Helvetica Neue"/>
              <a:buNone/>
              <a:defRPr b="1" sz="5500"/>
            </a:lvl2pPr>
            <a:lvl3pPr indent="-228600" lvl="2" marL="1371600" marR="0" algn="l">
              <a:lnSpc>
                <a:spcPct val="100000"/>
              </a:lnSpc>
              <a:spcBef>
                <a:spcPts val="0"/>
              </a:spcBef>
              <a:spcAft>
                <a:spcPts val="0"/>
              </a:spcAft>
              <a:buClr>
                <a:srgbClr val="000000"/>
              </a:buClr>
              <a:buSzPts val="5500"/>
              <a:buFont typeface="Helvetica Neue"/>
              <a:buNone/>
              <a:defRPr b="1" sz="5500"/>
            </a:lvl3pPr>
            <a:lvl4pPr indent="-228600" lvl="3" marL="1828800" marR="0" algn="l">
              <a:lnSpc>
                <a:spcPct val="100000"/>
              </a:lnSpc>
              <a:spcBef>
                <a:spcPts val="0"/>
              </a:spcBef>
              <a:spcAft>
                <a:spcPts val="0"/>
              </a:spcAft>
              <a:buClr>
                <a:srgbClr val="000000"/>
              </a:buClr>
              <a:buSzPts val="5500"/>
              <a:buFont typeface="Helvetica Neue"/>
              <a:buNone/>
              <a:defRPr b="1" sz="5500"/>
            </a:lvl4pPr>
            <a:lvl5pPr indent="-228600" lvl="4" marL="2286000" marR="0" algn="l">
              <a:lnSpc>
                <a:spcPct val="100000"/>
              </a:lnSpc>
              <a:spcBef>
                <a:spcPts val="0"/>
              </a:spcBef>
              <a:spcAft>
                <a:spcPts val="0"/>
              </a:spcAft>
              <a:buClr>
                <a:srgbClr val="000000"/>
              </a:buClr>
              <a:buSzPts val="5500"/>
              <a:buFont typeface="Helvetica Neue"/>
              <a:buNone/>
              <a:defRPr b="1" sz="5500"/>
            </a:lvl5pPr>
            <a:lvl6pPr indent="-369189" lvl="5" marL="2743200" algn="l">
              <a:lnSpc>
                <a:spcPct val="90000"/>
              </a:lnSpc>
              <a:spcBef>
                <a:spcPts val="3200"/>
              </a:spcBef>
              <a:spcAft>
                <a:spcPts val="0"/>
              </a:spcAft>
              <a:buClr>
                <a:srgbClr val="000000"/>
              </a:buClr>
              <a:buSzPts val="2214"/>
              <a:buChar char="•"/>
              <a:defRPr/>
            </a:lvl6pPr>
            <a:lvl7pPr indent="-369189" lvl="6" marL="3200400" algn="l">
              <a:lnSpc>
                <a:spcPct val="90000"/>
              </a:lnSpc>
              <a:spcBef>
                <a:spcPts val="3200"/>
              </a:spcBef>
              <a:spcAft>
                <a:spcPts val="0"/>
              </a:spcAft>
              <a:buClr>
                <a:srgbClr val="000000"/>
              </a:buClr>
              <a:buSzPts val="2214"/>
              <a:buChar char="•"/>
              <a:defRPr/>
            </a:lvl7pPr>
            <a:lvl8pPr indent="-369189" lvl="7" marL="3657600" algn="l">
              <a:lnSpc>
                <a:spcPct val="90000"/>
              </a:lnSpc>
              <a:spcBef>
                <a:spcPts val="3200"/>
              </a:spcBef>
              <a:spcAft>
                <a:spcPts val="0"/>
              </a:spcAft>
              <a:buClr>
                <a:srgbClr val="000000"/>
              </a:buClr>
              <a:buSzPts val="2214"/>
              <a:buChar char="•"/>
              <a:defRPr/>
            </a:lvl8pPr>
            <a:lvl9pPr indent="-369189" lvl="8" marL="4114800" algn="l">
              <a:lnSpc>
                <a:spcPct val="90000"/>
              </a:lnSpc>
              <a:spcBef>
                <a:spcPts val="3200"/>
              </a:spcBef>
              <a:spcAft>
                <a:spcPts val="0"/>
              </a:spcAft>
              <a:buClr>
                <a:srgbClr val="000000"/>
              </a:buClr>
              <a:buSzPts val="2214"/>
              <a:buChar char="•"/>
              <a:defRPr/>
            </a:lvl9pPr>
          </a:lstStyle>
          <a:p/>
        </p:txBody>
      </p:sp>
      <p:sp>
        <p:nvSpPr>
          <p:cNvPr id="24" name="Google Shape;24;p19"/>
          <p:cNvSpPr txBox="1"/>
          <p:nvPr>
            <p:ph idx="12" type="sldNum"/>
          </p:nvPr>
        </p:nvSpPr>
        <p:spPr>
          <a:xfrm>
            <a:off x="12001499" y="13080999"/>
            <a:ext cx="368505" cy="374600"/>
          </a:xfrm>
          <a:prstGeom prst="rect">
            <a:avLst/>
          </a:prstGeom>
          <a:noFill/>
          <a:ln>
            <a:noFill/>
          </a:ln>
        </p:spPr>
        <p:txBody>
          <a:bodyPr anchorCtr="0" anchor="b" bIns="50800" lIns="50800" spcFirstLastPara="1" rIns="50800" wrap="square" tIns="50800">
            <a:spAutoFit/>
          </a:bodyPr>
          <a:lstStyle>
            <a:lvl1pPr indent="0" lvl="0" marL="0" algn="ctr">
              <a:lnSpc>
                <a:spcPct val="100000"/>
              </a:lnSpc>
              <a:spcBef>
                <a:spcPts val="0"/>
              </a:spcBef>
              <a:spcAft>
                <a:spcPts val="0"/>
              </a:spcAft>
              <a:buClr>
                <a:srgbClr val="000000"/>
              </a:buClr>
              <a:buSzPts val="1800"/>
              <a:buFont typeface="Helvetica Neue"/>
              <a:buNone/>
              <a:defRPr sz="1800">
                <a:solidFill>
                  <a:srgbClr val="000000"/>
                </a:solidFill>
              </a:defRPr>
            </a:lvl1pPr>
            <a:lvl2pPr indent="0" lvl="1" marL="0" algn="ctr">
              <a:lnSpc>
                <a:spcPct val="100000"/>
              </a:lnSpc>
              <a:spcBef>
                <a:spcPts val="0"/>
              </a:spcBef>
              <a:spcAft>
                <a:spcPts val="0"/>
              </a:spcAft>
              <a:buClr>
                <a:srgbClr val="000000"/>
              </a:buClr>
              <a:buSzPts val="1800"/>
              <a:buFont typeface="Helvetica Neue"/>
              <a:buNone/>
              <a:defRPr sz="1800">
                <a:solidFill>
                  <a:srgbClr val="000000"/>
                </a:solidFill>
              </a:defRPr>
            </a:lvl2pPr>
            <a:lvl3pPr indent="0" lvl="2" marL="0" algn="ctr">
              <a:lnSpc>
                <a:spcPct val="100000"/>
              </a:lnSpc>
              <a:spcBef>
                <a:spcPts val="0"/>
              </a:spcBef>
              <a:spcAft>
                <a:spcPts val="0"/>
              </a:spcAft>
              <a:buClr>
                <a:srgbClr val="000000"/>
              </a:buClr>
              <a:buSzPts val="1800"/>
              <a:buFont typeface="Helvetica Neue"/>
              <a:buNone/>
              <a:defRPr sz="1800">
                <a:solidFill>
                  <a:srgbClr val="000000"/>
                </a:solidFill>
              </a:defRPr>
            </a:lvl3pPr>
            <a:lvl4pPr indent="0" lvl="3" marL="0" algn="ctr">
              <a:lnSpc>
                <a:spcPct val="100000"/>
              </a:lnSpc>
              <a:spcBef>
                <a:spcPts val="0"/>
              </a:spcBef>
              <a:spcAft>
                <a:spcPts val="0"/>
              </a:spcAft>
              <a:buClr>
                <a:srgbClr val="000000"/>
              </a:buClr>
              <a:buSzPts val="1800"/>
              <a:buFont typeface="Helvetica Neue"/>
              <a:buNone/>
              <a:defRPr sz="1800">
                <a:solidFill>
                  <a:srgbClr val="000000"/>
                </a:solidFill>
              </a:defRPr>
            </a:lvl4pPr>
            <a:lvl5pPr indent="0" lvl="4" marL="0" algn="ctr">
              <a:lnSpc>
                <a:spcPct val="100000"/>
              </a:lnSpc>
              <a:spcBef>
                <a:spcPts val="0"/>
              </a:spcBef>
              <a:spcAft>
                <a:spcPts val="0"/>
              </a:spcAft>
              <a:buClr>
                <a:srgbClr val="000000"/>
              </a:buClr>
              <a:buSzPts val="1800"/>
              <a:buFont typeface="Helvetica Neue"/>
              <a:buNone/>
              <a:defRPr sz="1800">
                <a:solidFill>
                  <a:srgbClr val="000000"/>
                </a:solidFill>
              </a:defRPr>
            </a:lvl5pPr>
            <a:lvl6pPr indent="0" lvl="5" marL="0" algn="ctr">
              <a:lnSpc>
                <a:spcPct val="100000"/>
              </a:lnSpc>
              <a:spcBef>
                <a:spcPts val="0"/>
              </a:spcBef>
              <a:spcAft>
                <a:spcPts val="0"/>
              </a:spcAft>
              <a:buClr>
                <a:srgbClr val="000000"/>
              </a:buClr>
              <a:buSzPts val="1800"/>
              <a:buFont typeface="Helvetica Neue"/>
              <a:buNone/>
              <a:defRPr sz="1800">
                <a:solidFill>
                  <a:srgbClr val="000000"/>
                </a:solidFill>
              </a:defRPr>
            </a:lvl6pPr>
            <a:lvl7pPr indent="0" lvl="6" marL="0" algn="ctr">
              <a:lnSpc>
                <a:spcPct val="100000"/>
              </a:lnSpc>
              <a:spcBef>
                <a:spcPts val="0"/>
              </a:spcBef>
              <a:spcAft>
                <a:spcPts val="0"/>
              </a:spcAft>
              <a:buClr>
                <a:srgbClr val="000000"/>
              </a:buClr>
              <a:buSzPts val="1800"/>
              <a:buFont typeface="Helvetica Neue"/>
              <a:buNone/>
              <a:defRPr sz="1800">
                <a:solidFill>
                  <a:srgbClr val="000000"/>
                </a:solidFill>
              </a:defRPr>
            </a:lvl7pPr>
            <a:lvl8pPr indent="0" lvl="7" marL="0" algn="ctr">
              <a:lnSpc>
                <a:spcPct val="100000"/>
              </a:lnSpc>
              <a:spcBef>
                <a:spcPts val="0"/>
              </a:spcBef>
              <a:spcAft>
                <a:spcPts val="0"/>
              </a:spcAft>
              <a:buClr>
                <a:srgbClr val="000000"/>
              </a:buClr>
              <a:buSzPts val="1800"/>
              <a:buFont typeface="Helvetica Neue"/>
              <a:buNone/>
              <a:defRPr sz="1800">
                <a:solidFill>
                  <a:srgbClr val="000000"/>
                </a:solidFill>
              </a:defRPr>
            </a:lvl8pPr>
            <a:lvl9pPr indent="0" lvl="8" marL="0" algn="ctr">
              <a:lnSpc>
                <a:spcPct val="100000"/>
              </a:lnSpc>
              <a:spcBef>
                <a:spcPts val="0"/>
              </a:spcBef>
              <a:spcAft>
                <a:spcPts val="0"/>
              </a:spcAft>
              <a:buClr>
                <a:srgbClr val="000000"/>
              </a:buClr>
              <a:buSzPts val="1800"/>
              <a:buFont typeface="Helvetica Neue"/>
              <a:buNone/>
              <a:defRPr sz="1800">
                <a:solidFill>
                  <a:srgbClr val="000000"/>
                </a:solidFil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标题与照片（备选）">
  <p:cSld name="标题与照片（备选）">
    <p:spTree>
      <p:nvGrpSpPr>
        <p:cNvPr id="25" name="Shape 25"/>
        <p:cNvGrpSpPr/>
        <p:nvPr/>
      </p:nvGrpSpPr>
      <p:grpSpPr>
        <a:xfrm>
          <a:off x="0" y="0"/>
          <a:ext cx="0" cy="0"/>
          <a:chOff x="0" y="0"/>
          <a:chExt cx="0" cy="0"/>
        </a:xfrm>
      </p:grpSpPr>
      <p:sp>
        <p:nvSpPr>
          <p:cNvPr id="26" name="Google Shape;26;p20"/>
          <p:cNvSpPr/>
          <p:nvPr>
            <p:ph idx="2" type="pic"/>
          </p:nvPr>
        </p:nvSpPr>
        <p:spPr>
          <a:xfrm>
            <a:off x="10972800" y="-203200"/>
            <a:ext cx="12144837" cy="14135100"/>
          </a:xfrm>
          <a:prstGeom prst="rect">
            <a:avLst/>
          </a:prstGeom>
          <a:noFill/>
          <a:ln>
            <a:noFill/>
          </a:ln>
        </p:spPr>
      </p:sp>
      <p:sp>
        <p:nvSpPr>
          <p:cNvPr id="27" name="Google Shape;27;p20"/>
          <p:cNvSpPr txBox="1"/>
          <p:nvPr>
            <p:ph type="title"/>
          </p:nvPr>
        </p:nvSpPr>
        <p:spPr>
          <a:xfrm>
            <a:off x="1206500" y="1270000"/>
            <a:ext cx="9779000" cy="5882273"/>
          </a:xfrm>
          <a:prstGeom prst="rect">
            <a:avLst/>
          </a:prstGeom>
          <a:noFill/>
          <a:ln>
            <a:noFill/>
          </a:ln>
        </p:spPr>
        <p:txBody>
          <a:bodyPr anchorCtr="0" anchor="b" bIns="50800" lIns="50800" spcFirstLastPara="1" rIns="50800" wrap="square" tIns="50800">
            <a:normAutofit/>
          </a:bodyPr>
          <a:lstStyle>
            <a:lvl1pPr lvl="0" algn="l">
              <a:lnSpc>
                <a:spcPct val="80000"/>
              </a:lnSpc>
              <a:spcBef>
                <a:spcPts val="0"/>
              </a:spcBef>
              <a:spcAft>
                <a:spcPts val="0"/>
              </a:spcAft>
              <a:buClr>
                <a:srgbClr val="000000"/>
              </a:buClr>
              <a:buSzPts val="1800"/>
              <a:buNone/>
              <a:defRPr/>
            </a:lvl1pPr>
            <a:lvl2pPr lvl="1" algn="l">
              <a:lnSpc>
                <a:spcPct val="80000"/>
              </a:lnSpc>
              <a:spcBef>
                <a:spcPts val="0"/>
              </a:spcBef>
              <a:spcAft>
                <a:spcPts val="0"/>
              </a:spcAft>
              <a:buClr>
                <a:srgbClr val="000000"/>
              </a:buClr>
              <a:buSzPts val="1800"/>
              <a:buNone/>
              <a:defRPr/>
            </a:lvl2pPr>
            <a:lvl3pPr lvl="2" algn="l">
              <a:lnSpc>
                <a:spcPct val="80000"/>
              </a:lnSpc>
              <a:spcBef>
                <a:spcPts val="0"/>
              </a:spcBef>
              <a:spcAft>
                <a:spcPts val="0"/>
              </a:spcAft>
              <a:buClr>
                <a:srgbClr val="000000"/>
              </a:buClr>
              <a:buSzPts val="1800"/>
              <a:buNone/>
              <a:defRPr/>
            </a:lvl3pPr>
            <a:lvl4pPr lvl="3" algn="l">
              <a:lnSpc>
                <a:spcPct val="80000"/>
              </a:lnSpc>
              <a:spcBef>
                <a:spcPts val="0"/>
              </a:spcBef>
              <a:spcAft>
                <a:spcPts val="0"/>
              </a:spcAft>
              <a:buClr>
                <a:srgbClr val="000000"/>
              </a:buClr>
              <a:buSzPts val="1800"/>
              <a:buNone/>
              <a:defRPr/>
            </a:lvl4pPr>
            <a:lvl5pPr lvl="4" algn="l">
              <a:lnSpc>
                <a:spcPct val="80000"/>
              </a:lnSpc>
              <a:spcBef>
                <a:spcPts val="0"/>
              </a:spcBef>
              <a:spcAft>
                <a:spcPts val="0"/>
              </a:spcAft>
              <a:buClr>
                <a:srgbClr val="000000"/>
              </a:buClr>
              <a:buSzPts val="1800"/>
              <a:buNone/>
              <a:defRPr/>
            </a:lvl5pPr>
            <a:lvl6pPr lvl="5" algn="l">
              <a:lnSpc>
                <a:spcPct val="80000"/>
              </a:lnSpc>
              <a:spcBef>
                <a:spcPts val="0"/>
              </a:spcBef>
              <a:spcAft>
                <a:spcPts val="0"/>
              </a:spcAft>
              <a:buClr>
                <a:srgbClr val="000000"/>
              </a:buClr>
              <a:buSzPts val="1800"/>
              <a:buNone/>
              <a:defRPr/>
            </a:lvl6pPr>
            <a:lvl7pPr lvl="6" algn="l">
              <a:lnSpc>
                <a:spcPct val="80000"/>
              </a:lnSpc>
              <a:spcBef>
                <a:spcPts val="0"/>
              </a:spcBef>
              <a:spcAft>
                <a:spcPts val="0"/>
              </a:spcAft>
              <a:buClr>
                <a:srgbClr val="000000"/>
              </a:buClr>
              <a:buSzPts val="1800"/>
              <a:buNone/>
              <a:defRPr/>
            </a:lvl7pPr>
            <a:lvl8pPr lvl="7" algn="l">
              <a:lnSpc>
                <a:spcPct val="80000"/>
              </a:lnSpc>
              <a:spcBef>
                <a:spcPts val="0"/>
              </a:spcBef>
              <a:spcAft>
                <a:spcPts val="0"/>
              </a:spcAft>
              <a:buClr>
                <a:srgbClr val="000000"/>
              </a:buClr>
              <a:buSzPts val="1800"/>
              <a:buNone/>
              <a:defRPr/>
            </a:lvl8pPr>
            <a:lvl9pPr lvl="8" algn="l">
              <a:lnSpc>
                <a:spcPct val="80000"/>
              </a:lnSpc>
              <a:spcBef>
                <a:spcPts val="0"/>
              </a:spcBef>
              <a:spcAft>
                <a:spcPts val="0"/>
              </a:spcAft>
              <a:buClr>
                <a:srgbClr val="000000"/>
              </a:buClr>
              <a:buSzPts val="1800"/>
              <a:buNone/>
              <a:defRPr/>
            </a:lvl9pPr>
          </a:lstStyle>
          <a:p/>
        </p:txBody>
      </p:sp>
      <p:sp>
        <p:nvSpPr>
          <p:cNvPr id="28" name="Google Shape;28;p20"/>
          <p:cNvSpPr txBox="1"/>
          <p:nvPr>
            <p:ph idx="1" type="body"/>
          </p:nvPr>
        </p:nvSpPr>
        <p:spPr>
          <a:xfrm>
            <a:off x="1206500" y="7060576"/>
            <a:ext cx="9779000" cy="5385424"/>
          </a:xfrm>
          <a:prstGeom prst="rect">
            <a:avLst/>
          </a:prstGeom>
          <a:noFill/>
          <a:ln>
            <a:noFill/>
          </a:ln>
        </p:spPr>
        <p:txBody>
          <a:bodyPr anchorCtr="0" anchor="t" bIns="50800" lIns="50800" spcFirstLastPara="1" rIns="50800" wrap="square" tIns="50800">
            <a:normAutofit/>
          </a:bodyPr>
          <a:lstStyle>
            <a:lvl1pPr indent="-228600" lvl="0" marL="457200" marR="0" algn="l">
              <a:lnSpc>
                <a:spcPct val="100000"/>
              </a:lnSpc>
              <a:spcBef>
                <a:spcPts val="0"/>
              </a:spcBef>
              <a:spcAft>
                <a:spcPts val="0"/>
              </a:spcAft>
              <a:buClr>
                <a:srgbClr val="000000"/>
              </a:buClr>
              <a:buSzPts val="5500"/>
              <a:buFont typeface="Helvetica Neue"/>
              <a:buNone/>
              <a:defRPr b="1" sz="5500"/>
            </a:lvl1pPr>
            <a:lvl2pPr indent="-228600" lvl="1" marL="914400" marR="0" algn="l">
              <a:lnSpc>
                <a:spcPct val="100000"/>
              </a:lnSpc>
              <a:spcBef>
                <a:spcPts val="0"/>
              </a:spcBef>
              <a:spcAft>
                <a:spcPts val="0"/>
              </a:spcAft>
              <a:buClr>
                <a:srgbClr val="000000"/>
              </a:buClr>
              <a:buSzPts val="5500"/>
              <a:buFont typeface="Helvetica Neue"/>
              <a:buNone/>
              <a:defRPr b="1" sz="5500"/>
            </a:lvl2pPr>
            <a:lvl3pPr indent="-228600" lvl="2" marL="1371600" marR="0" algn="l">
              <a:lnSpc>
                <a:spcPct val="100000"/>
              </a:lnSpc>
              <a:spcBef>
                <a:spcPts val="0"/>
              </a:spcBef>
              <a:spcAft>
                <a:spcPts val="0"/>
              </a:spcAft>
              <a:buClr>
                <a:srgbClr val="000000"/>
              </a:buClr>
              <a:buSzPts val="5500"/>
              <a:buFont typeface="Helvetica Neue"/>
              <a:buNone/>
              <a:defRPr b="1" sz="5500"/>
            </a:lvl3pPr>
            <a:lvl4pPr indent="-228600" lvl="3" marL="1828800" marR="0" algn="l">
              <a:lnSpc>
                <a:spcPct val="100000"/>
              </a:lnSpc>
              <a:spcBef>
                <a:spcPts val="0"/>
              </a:spcBef>
              <a:spcAft>
                <a:spcPts val="0"/>
              </a:spcAft>
              <a:buClr>
                <a:srgbClr val="000000"/>
              </a:buClr>
              <a:buSzPts val="5500"/>
              <a:buFont typeface="Helvetica Neue"/>
              <a:buNone/>
              <a:defRPr b="1" sz="5500"/>
            </a:lvl4pPr>
            <a:lvl5pPr indent="-228600" lvl="4" marL="2286000" marR="0" algn="l">
              <a:lnSpc>
                <a:spcPct val="100000"/>
              </a:lnSpc>
              <a:spcBef>
                <a:spcPts val="0"/>
              </a:spcBef>
              <a:spcAft>
                <a:spcPts val="0"/>
              </a:spcAft>
              <a:buClr>
                <a:srgbClr val="000000"/>
              </a:buClr>
              <a:buSzPts val="5500"/>
              <a:buFont typeface="Helvetica Neue"/>
              <a:buNone/>
              <a:defRPr b="1" sz="5500"/>
            </a:lvl5pPr>
            <a:lvl6pPr indent="-369189" lvl="5" marL="2743200" algn="l">
              <a:lnSpc>
                <a:spcPct val="90000"/>
              </a:lnSpc>
              <a:spcBef>
                <a:spcPts val="3200"/>
              </a:spcBef>
              <a:spcAft>
                <a:spcPts val="0"/>
              </a:spcAft>
              <a:buClr>
                <a:srgbClr val="000000"/>
              </a:buClr>
              <a:buSzPts val="2214"/>
              <a:buChar char="•"/>
              <a:defRPr/>
            </a:lvl6pPr>
            <a:lvl7pPr indent="-369189" lvl="6" marL="3200400" algn="l">
              <a:lnSpc>
                <a:spcPct val="90000"/>
              </a:lnSpc>
              <a:spcBef>
                <a:spcPts val="3200"/>
              </a:spcBef>
              <a:spcAft>
                <a:spcPts val="0"/>
              </a:spcAft>
              <a:buClr>
                <a:srgbClr val="000000"/>
              </a:buClr>
              <a:buSzPts val="2214"/>
              <a:buChar char="•"/>
              <a:defRPr/>
            </a:lvl7pPr>
            <a:lvl8pPr indent="-369189" lvl="7" marL="3657600" algn="l">
              <a:lnSpc>
                <a:spcPct val="90000"/>
              </a:lnSpc>
              <a:spcBef>
                <a:spcPts val="3200"/>
              </a:spcBef>
              <a:spcAft>
                <a:spcPts val="0"/>
              </a:spcAft>
              <a:buClr>
                <a:srgbClr val="000000"/>
              </a:buClr>
              <a:buSzPts val="2214"/>
              <a:buChar char="•"/>
              <a:defRPr/>
            </a:lvl8pPr>
            <a:lvl9pPr indent="-369189" lvl="8" marL="4114800" algn="l">
              <a:lnSpc>
                <a:spcPct val="90000"/>
              </a:lnSpc>
              <a:spcBef>
                <a:spcPts val="3200"/>
              </a:spcBef>
              <a:spcAft>
                <a:spcPts val="0"/>
              </a:spcAft>
              <a:buClr>
                <a:srgbClr val="000000"/>
              </a:buClr>
              <a:buSzPts val="2214"/>
              <a:buChar char="•"/>
              <a:defRPr/>
            </a:lvl9pPr>
          </a:lstStyle>
          <a:p/>
        </p:txBody>
      </p:sp>
      <p:sp>
        <p:nvSpPr>
          <p:cNvPr id="29" name="Google Shape;29;p20"/>
          <p:cNvSpPr txBox="1"/>
          <p:nvPr>
            <p:ph idx="12" type="sldNum"/>
          </p:nvPr>
        </p:nvSpPr>
        <p:spPr>
          <a:xfrm>
            <a:off x="12001499" y="13085233"/>
            <a:ext cx="368505" cy="374600"/>
          </a:xfrm>
          <a:prstGeom prst="rect">
            <a:avLst/>
          </a:prstGeom>
          <a:noFill/>
          <a:ln>
            <a:noFill/>
          </a:ln>
        </p:spPr>
        <p:txBody>
          <a:bodyPr anchorCtr="0" anchor="b" bIns="50800" lIns="50800" spcFirstLastPara="1" rIns="50800" wrap="square" tIns="50800">
            <a:spAutoFit/>
          </a:bodyPr>
          <a:lstStyle>
            <a:lvl1pPr indent="0" lvl="0" marL="0" algn="ctr">
              <a:lnSpc>
                <a:spcPct val="100000"/>
              </a:lnSpc>
              <a:spcBef>
                <a:spcPts val="0"/>
              </a:spcBef>
              <a:spcAft>
                <a:spcPts val="0"/>
              </a:spcAft>
              <a:buClr>
                <a:srgbClr val="000000"/>
              </a:buClr>
              <a:buSzPts val="1800"/>
              <a:buFont typeface="Helvetica Neue"/>
              <a:buNone/>
              <a:defRPr sz="1800">
                <a:solidFill>
                  <a:srgbClr val="000000"/>
                </a:solidFill>
              </a:defRPr>
            </a:lvl1pPr>
            <a:lvl2pPr indent="0" lvl="1" marL="0" algn="ctr">
              <a:lnSpc>
                <a:spcPct val="100000"/>
              </a:lnSpc>
              <a:spcBef>
                <a:spcPts val="0"/>
              </a:spcBef>
              <a:spcAft>
                <a:spcPts val="0"/>
              </a:spcAft>
              <a:buClr>
                <a:srgbClr val="000000"/>
              </a:buClr>
              <a:buSzPts val="1800"/>
              <a:buFont typeface="Helvetica Neue"/>
              <a:buNone/>
              <a:defRPr sz="1800">
                <a:solidFill>
                  <a:srgbClr val="000000"/>
                </a:solidFill>
              </a:defRPr>
            </a:lvl2pPr>
            <a:lvl3pPr indent="0" lvl="2" marL="0" algn="ctr">
              <a:lnSpc>
                <a:spcPct val="100000"/>
              </a:lnSpc>
              <a:spcBef>
                <a:spcPts val="0"/>
              </a:spcBef>
              <a:spcAft>
                <a:spcPts val="0"/>
              </a:spcAft>
              <a:buClr>
                <a:srgbClr val="000000"/>
              </a:buClr>
              <a:buSzPts val="1800"/>
              <a:buFont typeface="Helvetica Neue"/>
              <a:buNone/>
              <a:defRPr sz="1800">
                <a:solidFill>
                  <a:srgbClr val="000000"/>
                </a:solidFill>
              </a:defRPr>
            </a:lvl3pPr>
            <a:lvl4pPr indent="0" lvl="3" marL="0" algn="ctr">
              <a:lnSpc>
                <a:spcPct val="100000"/>
              </a:lnSpc>
              <a:spcBef>
                <a:spcPts val="0"/>
              </a:spcBef>
              <a:spcAft>
                <a:spcPts val="0"/>
              </a:spcAft>
              <a:buClr>
                <a:srgbClr val="000000"/>
              </a:buClr>
              <a:buSzPts val="1800"/>
              <a:buFont typeface="Helvetica Neue"/>
              <a:buNone/>
              <a:defRPr sz="1800">
                <a:solidFill>
                  <a:srgbClr val="000000"/>
                </a:solidFill>
              </a:defRPr>
            </a:lvl4pPr>
            <a:lvl5pPr indent="0" lvl="4" marL="0" algn="ctr">
              <a:lnSpc>
                <a:spcPct val="100000"/>
              </a:lnSpc>
              <a:spcBef>
                <a:spcPts val="0"/>
              </a:spcBef>
              <a:spcAft>
                <a:spcPts val="0"/>
              </a:spcAft>
              <a:buClr>
                <a:srgbClr val="000000"/>
              </a:buClr>
              <a:buSzPts val="1800"/>
              <a:buFont typeface="Helvetica Neue"/>
              <a:buNone/>
              <a:defRPr sz="1800">
                <a:solidFill>
                  <a:srgbClr val="000000"/>
                </a:solidFill>
              </a:defRPr>
            </a:lvl5pPr>
            <a:lvl6pPr indent="0" lvl="5" marL="0" algn="ctr">
              <a:lnSpc>
                <a:spcPct val="100000"/>
              </a:lnSpc>
              <a:spcBef>
                <a:spcPts val="0"/>
              </a:spcBef>
              <a:spcAft>
                <a:spcPts val="0"/>
              </a:spcAft>
              <a:buClr>
                <a:srgbClr val="000000"/>
              </a:buClr>
              <a:buSzPts val="1800"/>
              <a:buFont typeface="Helvetica Neue"/>
              <a:buNone/>
              <a:defRPr sz="1800">
                <a:solidFill>
                  <a:srgbClr val="000000"/>
                </a:solidFill>
              </a:defRPr>
            </a:lvl6pPr>
            <a:lvl7pPr indent="0" lvl="6" marL="0" algn="ctr">
              <a:lnSpc>
                <a:spcPct val="100000"/>
              </a:lnSpc>
              <a:spcBef>
                <a:spcPts val="0"/>
              </a:spcBef>
              <a:spcAft>
                <a:spcPts val="0"/>
              </a:spcAft>
              <a:buClr>
                <a:srgbClr val="000000"/>
              </a:buClr>
              <a:buSzPts val="1800"/>
              <a:buFont typeface="Helvetica Neue"/>
              <a:buNone/>
              <a:defRPr sz="1800">
                <a:solidFill>
                  <a:srgbClr val="000000"/>
                </a:solidFill>
              </a:defRPr>
            </a:lvl7pPr>
            <a:lvl8pPr indent="0" lvl="7" marL="0" algn="ctr">
              <a:lnSpc>
                <a:spcPct val="100000"/>
              </a:lnSpc>
              <a:spcBef>
                <a:spcPts val="0"/>
              </a:spcBef>
              <a:spcAft>
                <a:spcPts val="0"/>
              </a:spcAft>
              <a:buClr>
                <a:srgbClr val="000000"/>
              </a:buClr>
              <a:buSzPts val="1800"/>
              <a:buFont typeface="Helvetica Neue"/>
              <a:buNone/>
              <a:defRPr sz="1800">
                <a:solidFill>
                  <a:srgbClr val="000000"/>
                </a:solidFill>
              </a:defRPr>
            </a:lvl8pPr>
            <a:lvl9pPr indent="0" lvl="8" marL="0" algn="ctr">
              <a:lnSpc>
                <a:spcPct val="100000"/>
              </a:lnSpc>
              <a:spcBef>
                <a:spcPts val="0"/>
              </a:spcBef>
              <a:spcAft>
                <a:spcPts val="0"/>
              </a:spcAft>
              <a:buClr>
                <a:srgbClr val="000000"/>
              </a:buClr>
              <a:buSzPts val="1800"/>
              <a:buFont typeface="Helvetica Neue"/>
              <a:buNone/>
              <a:defRPr sz="1800">
                <a:solidFill>
                  <a:srgbClr val="000000"/>
                </a:solidFil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项目符号">
  <p:cSld name="项目符号">
    <p:spTree>
      <p:nvGrpSpPr>
        <p:cNvPr id="30" name="Shape 30"/>
        <p:cNvGrpSpPr/>
        <p:nvPr/>
      </p:nvGrpSpPr>
      <p:grpSpPr>
        <a:xfrm>
          <a:off x="0" y="0"/>
          <a:ext cx="0" cy="0"/>
          <a:chOff x="0" y="0"/>
          <a:chExt cx="0" cy="0"/>
        </a:xfrm>
      </p:grpSpPr>
      <p:sp>
        <p:nvSpPr>
          <p:cNvPr id="31" name="Google Shape;31;p21"/>
          <p:cNvSpPr txBox="1"/>
          <p:nvPr>
            <p:ph idx="1" type="body"/>
          </p:nvPr>
        </p:nvSpPr>
        <p:spPr>
          <a:xfrm>
            <a:off x="1206500" y="4248504"/>
            <a:ext cx="21971000" cy="8256012"/>
          </a:xfrm>
          <a:prstGeom prst="rect">
            <a:avLst/>
          </a:prstGeom>
          <a:noFill/>
          <a:ln>
            <a:noFill/>
          </a:ln>
        </p:spPr>
        <p:txBody>
          <a:bodyPr anchorCtr="0" anchor="t" bIns="50800" lIns="50800" spcFirstLastPara="1" rIns="50800" wrap="square" tIns="50800">
            <a:normAutofit/>
          </a:bodyPr>
          <a:lstStyle>
            <a:lvl1pPr indent="-369189" lvl="0" marL="457200" algn="l">
              <a:lnSpc>
                <a:spcPct val="90000"/>
              </a:lnSpc>
              <a:spcBef>
                <a:spcPts val="3200"/>
              </a:spcBef>
              <a:spcAft>
                <a:spcPts val="0"/>
              </a:spcAft>
              <a:buClr>
                <a:srgbClr val="000000"/>
              </a:buClr>
              <a:buSzPts val="2214"/>
              <a:buChar char="•"/>
              <a:defRPr/>
            </a:lvl1pPr>
            <a:lvl2pPr indent="-369189" lvl="1" marL="914400" algn="l">
              <a:lnSpc>
                <a:spcPct val="90000"/>
              </a:lnSpc>
              <a:spcBef>
                <a:spcPts val="3200"/>
              </a:spcBef>
              <a:spcAft>
                <a:spcPts val="0"/>
              </a:spcAft>
              <a:buClr>
                <a:srgbClr val="000000"/>
              </a:buClr>
              <a:buSzPts val="2214"/>
              <a:buChar char="•"/>
              <a:defRPr/>
            </a:lvl2pPr>
            <a:lvl3pPr indent="-369189" lvl="2" marL="1371600" algn="l">
              <a:lnSpc>
                <a:spcPct val="90000"/>
              </a:lnSpc>
              <a:spcBef>
                <a:spcPts val="3200"/>
              </a:spcBef>
              <a:spcAft>
                <a:spcPts val="0"/>
              </a:spcAft>
              <a:buClr>
                <a:srgbClr val="000000"/>
              </a:buClr>
              <a:buSzPts val="2214"/>
              <a:buChar char="•"/>
              <a:defRPr/>
            </a:lvl3pPr>
            <a:lvl4pPr indent="-369189" lvl="3" marL="1828800" algn="l">
              <a:lnSpc>
                <a:spcPct val="90000"/>
              </a:lnSpc>
              <a:spcBef>
                <a:spcPts val="3200"/>
              </a:spcBef>
              <a:spcAft>
                <a:spcPts val="0"/>
              </a:spcAft>
              <a:buClr>
                <a:srgbClr val="000000"/>
              </a:buClr>
              <a:buSzPts val="2214"/>
              <a:buChar char="•"/>
              <a:defRPr/>
            </a:lvl4pPr>
            <a:lvl5pPr indent="-369189" lvl="4" marL="2286000" algn="l">
              <a:lnSpc>
                <a:spcPct val="90000"/>
              </a:lnSpc>
              <a:spcBef>
                <a:spcPts val="3200"/>
              </a:spcBef>
              <a:spcAft>
                <a:spcPts val="0"/>
              </a:spcAft>
              <a:buClr>
                <a:srgbClr val="000000"/>
              </a:buClr>
              <a:buSzPts val="2214"/>
              <a:buChar char="•"/>
              <a:defRPr/>
            </a:lvl5pPr>
            <a:lvl6pPr indent="-369189" lvl="5" marL="2743200" algn="l">
              <a:lnSpc>
                <a:spcPct val="90000"/>
              </a:lnSpc>
              <a:spcBef>
                <a:spcPts val="3200"/>
              </a:spcBef>
              <a:spcAft>
                <a:spcPts val="0"/>
              </a:spcAft>
              <a:buClr>
                <a:srgbClr val="000000"/>
              </a:buClr>
              <a:buSzPts val="2214"/>
              <a:buChar char="•"/>
              <a:defRPr/>
            </a:lvl6pPr>
            <a:lvl7pPr indent="-369189" lvl="6" marL="3200400" algn="l">
              <a:lnSpc>
                <a:spcPct val="90000"/>
              </a:lnSpc>
              <a:spcBef>
                <a:spcPts val="3200"/>
              </a:spcBef>
              <a:spcAft>
                <a:spcPts val="0"/>
              </a:spcAft>
              <a:buClr>
                <a:srgbClr val="000000"/>
              </a:buClr>
              <a:buSzPts val="2214"/>
              <a:buChar char="•"/>
              <a:defRPr/>
            </a:lvl7pPr>
            <a:lvl8pPr indent="-369189" lvl="7" marL="3657600" algn="l">
              <a:lnSpc>
                <a:spcPct val="90000"/>
              </a:lnSpc>
              <a:spcBef>
                <a:spcPts val="3200"/>
              </a:spcBef>
              <a:spcAft>
                <a:spcPts val="0"/>
              </a:spcAft>
              <a:buClr>
                <a:srgbClr val="000000"/>
              </a:buClr>
              <a:buSzPts val="2214"/>
              <a:buChar char="•"/>
              <a:defRPr/>
            </a:lvl8pPr>
            <a:lvl9pPr indent="-369189" lvl="8" marL="4114800" algn="l">
              <a:lnSpc>
                <a:spcPct val="90000"/>
              </a:lnSpc>
              <a:spcBef>
                <a:spcPts val="3200"/>
              </a:spcBef>
              <a:spcAft>
                <a:spcPts val="0"/>
              </a:spcAft>
              <a:buClr>
                <a:srgbClr val="000000"/>
              </a:buClr>
              <a:buSzPts val="2214"/>
              <a:buChar char="•"/>
              <a:defRPr/>
            </a:lvl9pPr>
          </a:lstStyle>
          <a:p/>
        </p:txBody>
      </p:sp>
      <p:sp>
        <p:nvSpPr>
          <p:cNvPr id="32" name="Google Shape;32;p21"/>
          <p:cNvSpPr txBox="1"/>
          <p:nvPr>
            <p:ph idx="12" type="sldNum"/>
          </p:nvPr>
        </p:nvSpPr>
        <p:spPr>
          <a:xfrm>
            <a:off x="12001499" y="13080999"/>
            <a:ext cx="368505" cy="374600"/>
          </a:xfrm>
          <a:prstGeom prst="rect">
            <a:avLst/>
          </a:prstGeom>
          <a:noFill/>
          <a:ln>
            <a:noFill/>
          </a:ln>
        </p:spPr>
        <p:txBody>
          <a:bodyPr anchorCtr="0" anchor="b" bIns="50800" lIns="50800" spcFirstLastPara="1" rIns="50800" wrap="square" tIns="50800">
            <a:spAutoFit/>
          </a:bodyPr>
          <a:lstStyle>
            <a:lvl1pPr indent="0" lvl="0" marL="0" algn="ctr">
              <a:lnSpc>
                <a:spcPct val="100000"/>
              </a:lnSpc>
              <a:spcBef>
                <a:spcPts val="0"/>
              </a:spcBef>
              <a:spcAft>
                <a:spcPts val="0"/>
              </a:spcAft>
              <a:buClr>
                <a:srgbClr val="000000"/>
              </a:buClr>
              <a:buSzPts val="1800"/>
              <a:buFont typeface="Helvetica Neue"/>
              <a:buNone/>
              <a:defRPr sz="1800">
                <a:solidFill>
                  <a:srgbClr val="000000"/>
                </a:solidFill>
              </a:defRPr>
            </a:lvl1pPr>
            <a:lvl2pPr indent="0" lvl="1" marL="0" algn="ctr">
              <a:lnSpc>
                <a:spcPct val="100000"/>
              </a:lnSpc>
              <a:spcBef>
                <a:spcPts val="0"/>
              </a:spcBef>
              <a:spcAft>
                <a:spcPts val="0"/>
              </a:spcAft>
              <a:buClr>
                <a:srgbClr val="000000"/>
              </a:buClr>
              <a:buSzPts val="1800"/>
              <a:buFont typeface="Helvetica Neue"/>
              <a:buNone/>
              <a:defRPr sz="1800">
                <a:solidFill>
                  <a:srgbClr val="000000"/>
                </a:solidFill>
              </a:defRPr>
            </a:lvl2pPr>
            <a:lvl3pPr indent="0" lvl="2" marL="0" algn="ctr">
              <a:lnSpc>
                <a:spcPct val="100000"/>
              </a:lnSpc>
              <a:spcBef>
                <a:spcPts val="0"/>
              </a:spcBef>
              <a:spcAft>
                <a:spcPts val="0"/>
              </a:spcAft>
              <a:buClr>
                <a:srgbClr val="000000"/>
              </a:buClr>
              <a:buSzPts val="1800"/>
              <a:buFont typeface="Helvetica Neue"/>
              <a:buNone/>
              <a:defRPr sz="1800">
                <a:solidFill>
                  <a:srgbClr val="000000"/>
                </a:solidFill>
              </a:defRPr>
            </a:lvl3pPr>
            <a:lvl4pPr indent="0" lvl="3" marL="0" algn="ctr">
              <a:lnSpc>
                <a:spcPct val="100000"/>
              </a:lnSpc>
              <a:spcBef>
                <a:spcPts val="0"/>
              </a:spcBef>
              <a:spcAft>
                <a:spcPts val="0"/>
              </a:spcAft>
              <a:buClr>
                <a:srgbClr val="000000"/>
              </a:buClr>
              <a:buSzPts val="1800"/>
              <a:buFont typeface="Helvetica Neue"/>
              <a:buNone/>
              <a:defRPr sz="1800">
                <a:solidFill>
                  <a:srgbClr val="000000"/>
                </a:solidFill>
              </a:defRPr>
            </a:lvl4pPr>
            <a:lvl5pPr indent="0" lvl="4" marL="0" algn="ctr">
              <a:lnSpc>
                <a:spcPct val="100000"/>
              </a:lnSpc>
              <a:spcBef>
                <a:spcPts val="0"/>
              </a:spcBef>
              <a:spcAft>
                <a:spcPts val="0"/>
              </a:spcAft>
              <a:buClr>
                <a:srgbClr val="000000"/>
              </a:buClr>
              <a:buSzPts val="1800"/>
              <a:buFont typeface="Helvetica Neue"/>
              <a:buNone/>
              <a:defRPr sz="1800">
                <a:solidFill>
                  <a:srgbClr val="000000"/>
                </a:solidFill>
              </a:defRPr>
            </a:lvl5pPr>
            <a:lvl6pPr indent="0" lvl="5" marL="0" algn="ctr">
              <a:lnSpc>
                <a:spcPct val="100000"/>
              </a:lnSpc>
              <a:spcBef>
                <a:spcPts val="0"/>
              </a:spcBef>
              <a:spcAft>
                <a:spcPts val="0"/>
              </a:spcAft>
              <a:buClr>
                <a:srgbClr val="000000"/>
              </a:buClr>
              <a:buSzPts val="1800"/>
              <a:buFont typeface="Helvetica Neue"/>
              <a:buNone/>
              <a:defRPr sz="1800">
                <a:solidFill>
                  <a:srgbClr val="000000"/>
                </a:solidFill>
              </a:defRPr>
            </a:lvl6pPr>
            <a:lvl7pPr indent="0" lvl="6" marL="0" algn="ctr">
              <a:lnSpc>
                <a:spcPct val="100000"/>
              </a:lnSpc>
              <a:spcBef>
                <a:spcPts val="0"/>
              </a:spcBef>
              <a:spcAft>
                <a:spcPts val="0"/>
              </a:spcAft>
              <a:buClr>
                <a:srgbClr val="000000"/>
              </a:buClr>
              <a:buSzPts val="1800"/>
              <a:buFont typeface="Helvetica Neue"/>
              <a:buNone/>
              <a:defRPr sz="1800">
                <a:solidFill>
                  <a:srgbClr val="000000"/>
                </a:solidFill>
              </a:defRPr>
            </a:lvl7pPr>
            <a:lvl8pPr indent="0" lvl="7" marL="0" algn="ctr">
              <a:lnSpc>
                <a:spcPct val="100000"/>
              </a:lnSpc>
              <a:spcBef>
                <a:spcPts val="0"/>
              </a:spcBef>
              <a:spcAft>
                <a:spcPts val="0"/>
              </a:spcAft>
              <a:buClr>
                <a:srgbClr val="000000"/>
              </a:buClr>
              <a:buSzPts val="1800"/>
              <a:buFont typeface="Helvetica Neue"/>
              <a:buNone/>
              <a:defRPr sz="1800">
                <a:solidFill>
                  <a:srgbClr val="000000"/>
                </a:solidFill>
              </a:defRPr>
            </a:lvl8pPr>
            <a:lvl9pPr indent="0" lvl="8" marL="0" algn="ctr">
              <a:lnSpc>
                <a:spcPct val="100000"/>
              </a:lnSpc>
              <a:spcBef>
                <a:spcPts val="0"/>
              </a:spcBef>
              <a:spcAft>
                <a:spcPts val="0"/>
              </a:spcAft>
              <a:buClr>
                <a:srgbClr val="000000"/>
              </a:buClr>
              <a:buSzPts val="1800"/>
              <a:buFont typeface="Helvetica Neue"/>
              <a:buNone/>
              <a:defRPr sz="1800">
                <a:solidFill>
                  <a:srgbClr val="000000"/>
                </a:solidFil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标题、项目符号与照片">
  <p:cSld name="标题、项目符号与照片">
    <p:spTree>
      <p:nvGrpSpPr>
        <p:cNvPr id="33" name="Shape 33"/>
        <p:cNvGrpSpPr/>
        <p:nvPr/>
      </p:nvGrpSpPr>
      <p:grpSpPr>
        <a:xfrm>
          <a:off x="0" y="0"/>
          <a:ext cx="0" cy="0"/>
          <a:chOff x="0" y="0"/>
          <a:chExt cx="0" cy="0"/>
        </a:xfrm>
      </p:grpSpPr>
      <p:sp>
        <p:nvSpPr>
          <p:cNvPr id="34" name="Google Shape;34;p22"/>
          <p:cNvSpPr txBox="1"/>
          <p:nvPr>
            <p:ph idx="1" type="body"/>
          </p:nvPr>
        </p:nvSpPr>
        <p:spPr>
          <a:xfrm>
            <a:off x="1206500" y="2372962"/>
            <a:ext cx="9779000" cy="934780"/>
          </a:xfrm>
          <a:prstGeom prst="rect">
            <a:avLst/>
          </a:prstGeom>
          <a:noFill/>
          <a:ln>
            <a:noFill/>
          </a:ln>
        </p:spPr>
        <p:txBody>
          <a:bodyPr anchorCtr="0" anchor="t" bIns="45700" lIns="45700" spcFirstLastPara="1" rIns="45700" wrap="square" tIns="45700">
            <a:normAutofit/>
          </a:bodyPr>
          <a:lstStyle>
            <a:lvl1pPr indent="-228600" lvl="0" marL="457200" marR="0" algn="l">
              <a:lnSpc>
                <a:spcPct val="100000"/>
              </a:lnSpc>
              <a:spcBef>
                <a:spcPts val="0"/>
              </a:spcBef>
              <a:spcAft>
                <a:spcPts val="0"/>
              </a:spcAft>
              <a:buClr>
                <a:srgbClr val="000000"/>
              </a:buClr>
              <a:buSzPts val="4840"/>
              <a:buFont typeface="Helvetica Neue"/>
              <a:buNone/>
              <a:defRPr b="1" sz="4840"/>
            </a:lvl1pPr>
            <a:lvl2pPr indent="-369189" lvl="1" marL="914400" algn="l">
              <a:lnSpc>
                <a:spcPct val="90000"/>
              </a:lnSpc>
              <a:spcBef>
                <a:spcPts val="3200"/>
              </a:spcBef>
              <a:spcAft>
                <a:spcPts val="0"/>
              </a:spcAft>
              <a:buClr>
                <a:srgbClr val="000000"/>
              </a:buClr>
              <a:buSzPts val="2214"/>
              <a:buChar char="•"/>
              <a:defRPr/>
            </a:lvl2pPr>
            <a:lvl3pPr indent="-369189" lvl="2" marL="1371600" algn="l">
              <a:lnSpc>
                <a:spcPct val="90000"/>
              </a:lnSpc>
              <a:spcBef>
                <a:spcPts val="3200"/>
              </a:spcBef>
              <a:spcAft>
                <a:spcPts val="0"/>
              </a:spcAft>
              <a:buClr>
                <a:srgbClr val="000000"/>
              </a:buClr>
              <a:buSzPts val="2214"/>
              <a:buChar char="•"/>
              <a:defRPr/>
            </a:lvl3pPr>
            <a:lvl4pPr indent="-369189" lvl="3" marL="1828800" algn="l">
              <a:lnSpc>
                <a:spcPct val="90000"/>
              </a:lnSpc>
              <a:spcBef>
                <a:spcPts val="3200"/>
              </a:spcBef>
              <a:spcAft>
                <a:spcPts val="0"/>
              </a:spcAft>
              <a:buClr>
                <a:srgbClr val="000000"/>
              </a:buClr>
              <a:buSzPts val="2214"/>
              <a:buChar char="•"/>
              <a:defRPr/>
            </a:lvl4pPr>
            <a:lvl5pPr indent="-369189" lvl="4" marL="2286000" algn="l">
              <a:lnSpc>
                <a:spcPct val="90000"/>
              </a:lnSpc>
              <a:spcBef>
                <a:spcPts val="3200"/>
              </a:spcBef>
              <a:spcAft>
                <a:spcPts val="0"/>
              </a:spcAft>
              <a:buClr>
                <a:srgbClr val="000000"/>
              </a:buClr>
              <a:buSzPts val="2214"/>
              <a:buChar char="•"/>
              <a:defRPr/>
            </a:lvl5pPr>
            <a:lvl6pPr indent="-369189" lvl="5" marL="2743200" algn="l">
              <a:lnSpc>
                <a:spcPct val="90000"/>
              </a:lnSpc>
              <a:spcBef>
                <a:spcPts val="3200"/>
              </a:spcBef>
              <a:spcAft>
                <a:spcPts val="0"/>
              </a:spcAft>
              <a:buClr>
                <a:srgbClr val="000000"/>
              </a:buClr>
              <a:buSzPts val="2214"/>
              <a:buChar char="•"/>
              <a:defRPr/>
            </a:lvl6pPr>
            <a:lvl7pPr indent="-369189" lvl="6" marL="3200400" algn="l">
              <a:lnSpc>
                <a:spcPct val="90000"/>
              </a:lnSpc>
              <a:spcBef>
                <a:spcPts val="3200"/>
              </a:spcBef>
              <a:spcAft>
                <a:spcPts val="0"/>
              </a:spcAft>
              <a:buClr>
                <a:srgbClr val="000000"/>
              </a:buClr>
              <a:buSzPts val="2214"/>
              <a:buChar char="•"/>
              <a:defRPr/>
            </a:lvl7pPr>
            <a:lvl8pPr indent="-369189" lvl="7" marL="3657600" algn="l">
              <a:lnSpc>
                <a:spcPct val="90000"/>
              </a:lnSpc>
              <a:spcBef>
                <a:spcPts val="3200"/>
              </a:spcBef>
              <a:spcAft>
                <a:spcPts val="0"/>
              </a:spcAft>
              <a:buClr>
                <a:srgbClr val="000000"/>
              </a:buClr>
              <a:buSzPts val="2214"/>
              <a:buChar char="•"/>
              <a:defRPr/>
            </a:lvl8pPr>
            <a:lvl9pPr indent="-369189" lvl="8" marL="4114800" algn="l">
              <a:lnSpc>
                <a:spcPct val="90000"/>
              </a:lnSpc>
              <a:spcBef>
                <a:spcPts val="3200"/>
              </a:spcBef>
              <a:spcAft>
                <a:spcPts val="0"/>
              </a:spcAft>
              <a:buClr>
                <a:srgbClr val="000000"/>
              </a:buClr>
              <a:buSzPts val="2214"/>
              <a:buChar char="•"/>
              <a:defRPr/>
            </a:lvl9pPr>
          </a:lstStyle>
          <a:p/>
        </p:txBody>
      </p:sp>
      <p:sp>
        <p:nvSpPr>
          <p:cNvPr id="35" name="Google Shape;35;p22"/>
          <p:cNvSpPr txBox="1"/>
          <p:nvPr>
            <p:ph idx="2" type="body"/>
          </p:nvPr>
        </p:nvSpPr>
        <p:spPr>
          <a:xfrm>
            <a:off x="1206500" y="4248504"/>
            <a:ext cx="9779000" cy="8256630"/>
          </a:xfrm>
          <a:prstGeom prst="rect">
            <a:avLst/>
          </a:prstGeom>
          <a:noFill/>
          <a:ln>
            <a:noFill/>
          </a:ln>
        </p:spPr>
        <p:txBody>
          <a:bodyPr anchorCtr="0" anchor="t" bIns="50800" lIns="50800" spcFirstLastPara="1" rIns="50800" wrap="square" tIns="50800">
            <a:normAutofit/>
          </a:bodyPr>
          <a:lstStyle>
            <a:lvl1pPr indent="-369189" lvl="0" marL="457200" algn="l">
              <a:lnSpc>
                <a:spcPct val="90000"/>
              </a:lnSpc>
              <a:spcBef>
                <a:spcPts val="3200"/>
              </a:spcBef>
              <a:spcAft>
                <a:spcPts val="0"/>
              </a:spcAft>
              <a:buClr>
                <a:srgbClr val="000000"/>
              </a:buClr>
              <a:buSzPts val="2214"/>
              <a:buChar char="•"/>
              <a:defRPr/>
            </a:lvl1pPr>
            <a:lvl2pPr indent="-369189" lvl="1" marL="914400" algn="l">
              <a:lnSpc>
                <a:spcPct val="90000"/>
              </a:lnSpc>
              <a:spcBef>
                <a:spcPts val="3200"/>
              </a:spcBef>
              <a:spcAft>
                <a:spcPts val="0"/>
              </a:spcAft>
              <a:buClr>
                <a:srgbClr val="000000"/>
              </a:buClr>
              <a:buSzPts val="2214"/>
              <a:buChar char="•"/>
              <a:defRPr/>
            </a:lvl2pPr>
            <a:lvl3pPr indent="-369189" lvl="2" marL="1371600" algn="l">
              <a:lnSpc>
                <a:spcPct val="90000"/>
              </a:lnSpc>
              <a:spcBef>
                <a:spcPts val="3200"/>
              </a:spcBef>
              <a:spcAft>
                <a:spcPts val="0"/>
              </a:spcAft>
              <a:buClr>
                <a:srgbClr val="000000"/>
              </a:buClr>
              <a:buSzPts val="2214"/>
              <a:buChar char="•"/>
              <a:defRPr/>
            </a:lvl3pPr>
            <a:lvl4pPr indent="-369189" lvl="3" marL="1828800" algn="l">
              <a:lnSpc>
                <a:spcPct val="90000"/>
              </a:lnSpc>
              <a:spcBef>
                <a:spcPts val="3200"/>
              </a:spcBef>
              <a:spcAft>
                <a:spcPts val="0"/>
              </a:spcAft>
              <a:buClr>
                <a:srgbClr val="000000"/>
              </a:buClr>
              <a:buSzPts val="2214"/>
              <a:buChar char="•"/>
              <a:defRPr/>
            </a:lvl4pPr>
            <a:lvl5pPr indent="-369189" lvl="4" marL="2286000" algn="l">
              <a:lnSpc>
                <a:spcPct val="90000"/>
              </a:lnSpc>
              <a:spcBef>
                <a:spcPts val="3200"/>
              </a:spcBef>
              <a:spcAft>
                <a:spcPts val="0"/>
              </a:spcAft>
              <a:buClr>
                <a:srgbClr val="000000"/>
              </a:buClr>
              <a:buSzPts val="2214"/>
              <a:buChar char="•"/>
              <a:defRPr/>
            </a:lvl5pPr>
            <a:lvl6pPr indent="-369189" lvl="5" marL="2743200" algn="l">
              <a:lnSpc>
                <a:spcPct val="90000"/>
              </a:lnSpc>
              <a:spcBef>
                <a:spcPts val="3200"/>
              </a:spcBef>
              <a:spcAft>
                <a:spcPts val="0"/>
              </a:spcAft>
              <a:buClr>
                <a:srgbClr val="000000"/>
              </a:buClr>
              <a:buSzPts val="2214"/>
              <a:buChar char="•"/>
              <a:defRPr/>
            </a:lvl6pPr>
            <a:lvl7pPr indent="-369189" lvl="6" marL="3200400" algn="l">
              <a:lnSpc>
                <a:spcPct val="90000"/>
              </a:lnSpc>
              <a:spcBef>
                <a:spcPts val="3200"/>
              </a:spcBef>
              <a:spcAft>
                <a:spcPts val="0"/>
              </a:spcAft>
              <a:buClr>
                <a:srgbClr val="000000"/>
              </a:buClr>
              <a:buSzPts val="2214"/>
              <a:buChar char="•"/>
              <a:defRPr/>
            </a:lvl7pPr>
            <a:lvl8pPr indent="-369189" lvl="7" marL="3657600" algn="l">
              <a:lnSpc>
                <a:spcPct val="90000"/>
              </a:lnSpc>
              <a:spcBef>
                <a:spcPts val="3200"/>
              </a:spcBef>
              <a:spcAft>
                <a:spcPts val="0"/>
              </a:spcAft>
              <a:buClr>
                <a:srgbClr val="000000"/>
              </a:buClr>
              <a:buSzPts val="2214"/>
              <a:buChar char="•"/>
              <a:defRPr/>
            </a:lvl8pPr>
            <a:lvl9pPr indent="-369189" lvl="8" marL="4114800" algn="l">
              <a:lnSpc>
                <a:spcPct val="90000"/>
              </a:lnSpc>
              <a:spcBef>
                <a:spcPts val="3200"/>
              </a:spcBef>
              <a:spcAft>
                <a:spcPts val="0"/>
              </a:spcAft>
              <a:buClr>
                <a:srgbClr val="000000"/>
              </a:buClr>
              <a:buSzPts val="2214"/>
              <a:buChar char="•"/>
              <a:defRPr/>
            </a:lvl9pPr>
          </a:lstStyle>
          <a:p/>
        </p:txBody>
      </p:sp>
      <p:sp>
        <p:nvSpPr>
          <p:cNvPr id="36" name="Google Shape;36;p22"/>
          <p:cNvSpPr/>
          <p:nvPr>
            <p:ph idx="3" type="pic"/>
          </p:nvPr>
        </p:nvSpPr>
        <p:spPr>
          <a:xfrm>
            <a:off x="12192000" y="-407266"/>
            <a:ext cx="10916874" cy="14555832"/>
          </a:xfrm>
          <a:prstGeom prst="rect">
            <a:avLst/>
          </a:prstGeom>
          <a:noFill/>
          <a:ln>
            <a:noFill/>
          </a:ln>
        </p:spPr>
      </p:sp>
      <p:sp>
        <p:nvSpPr>
          <p:cNvPr id="37" name="Google Shape;37;p22"/>
          <p:cNvSpPr txBox="1"/>
          <p:nvPr>
            <p:ph type="title"/>
          </p:nvPr>
        </p:nvSpPr>
        <p:spPr>
          <a:xfrm>
            <a:off x="1206500" y="1079500"/>
            <a:ext cx="9779000" cy="1435100"/>
          </a:xfrm>
          <a:prstGeom prst="rect">
            <a:avLst/>
          </a:prstGeom>
          <a:noFill/>
          <a:ln>
            <a:noFill/>
          </a:ln>
        </p:spPr>
        <p:txBody>
          <a:bodyPr anchorCtr="0" anchor="t" bIns="50800" lIns="50800" spcFirstLastPara="1" rIns="50800" wrap="square" tIns="50800">
            <a:normAutofit/>
          </a:bodyPr>
          <a:lstStyle>
            <a:lvl1pPr lvl="0" algn="l">
              <a:lnSpc>
                <a:spcPct val="80000"/>
              </a:lnSpc>
              <a:spcBef>
                <a:spcPts val="0"/>
              </a:spcBef>
              <a:spcAft>
                <a:spcPts val="0"/>
              </a:spcAft>
              <a:buClr>
                <a:srgbClr val="000000"/>
              </a:buClr>
              <a:buSzPts val="1800"/>
              <a:buNone/>
              <a:defRPr/>
            </a:lvl1pPr>
            <a:lvl2pPr lvl="1" algn="l">
              <a:lnSpc>
                <a:spcPct val="80000"/>
              </a:lnSpc>
              <a:spcBef>
                <a:spcPts val="0"/>
              </a:spcBef>
              <a:spcAft>
                <a:spcPts val="0"/>
              </a:spcAft>
              <a:buClr>
                <a:srgbClr val="000000"/>
              </a:buClr>
              <a:buSzPts val="1800"/>
              <a:buNone/>
              <a:defRPr/>
            </a:lvl2pPr>
            <a:lvl3pPr lvl="2" algn="l">
              <a:lnSpc>
                <a:spcPct val="80000"/>
              </a:lnSpc>
              <a:spcBef>
                <a:spcPts val="0"/>
              </a:spcBef>
              <a:spcAft>
                <a:spcPts val="0"/>
              </a:spcAft>
              <a:buClr>
                <a:srgbClr val="000000"/>
              </a:buClr>
              <a:buSzPts val="1800"/>
              <a:buNone/>
              <a:defRPr/>
            </a:lvl3pPr>
            <a:lvl4pPr lvl="3" algn="l">
              <a:lnSpc>
                <a:spcPct val="80000"/>
              </a:lnSpc>
              <a:spcBef>
                <a:spcPts val="0"/>
              </a:spcBef>
              <a:spcAft>
                <a:spcPts val="0"/>
              </a:spcAft>
              <a:buClr>
                <a:srgbClr val="000000"/>
              </a:buClr>
              <a:buSzPts val="1800"/>
              <a:buNone/>
              <a:defRPr/>
            </a:lvl4pPr>
            <a:lvl5pPr lvl="4" algn="l">
              <a:lnSpc>
                <a:spcPct val="80000"/>
              </a:lnSpc>
              <a:spcBef>
                <a:spcPts val="0"/>
              </a:spcBef>
              <a:spcAft>
                <a:spcPts val="0"/>
              </a:spcAft>
              <a:buClr>
                <a:srgbClr val="000000"/>
              </a:buClr>
              <a:buSzPts val="1800"/>
              <a:buNone/>
              <a:defRPr/>
            </a:lvl5pPr>
            <a:lvl6pPr lvl="5" algn="l">
              <a:lnSpc>
                <a:spcPct val="80000"/>
              </a:lnSpc>
              <a:spcBef>
                <a:spcPts val="0"/>
              </a:spcBef>
              <a:spcAft>
                <a:spcPts val="0"/>
              </a:spcAft>
              <a:buClr>
                <a:srgbClr val="000000"/>
              </a:buClr>
              <a:buSzPts val="1800"/>
              <a:buNone/>
              <a:defRPr/>
            </a:lvl6pPr>
            <a:lvl7pPr lvl="6" algn="l">
              <a:lnSpc>
                <a:spcPct val="80000"/>
              </a:lnSpc>
              <a:spcBef>
                <a:spcPts val="0"/>
              </a:spcBef>
              <a:spcAft>
                <a:spcPts val="0"/>
              </a:spcAft>
              <a:buClr>
                <a:srgbClr val="000000"/>
              </a:buClr>
              <a:buSzPts val="1800"/>
              <a:buNone/>
              <a:defRPr/>
            </a:lvl7pPr>
            <a:lvl8pPr lvl="7" algn="l">
              <a:lnSpc>
                <a:spcPct val="80000"/>
              </a:lnSpc>
              <a:spcBef>
                <a:spcPts val="0"/>
              </a:spcBef>
              <a:spcAft>
                <a:spcPts val="0"/>
              </a:spcAft>
              <a:buClr>
                <a:srgbClr val="000000"/>
              </a:buClr>
              <a:buSzPts val="1800"/>
              <a:buNone/>
              <a:defRPr/>
            </a:lvl8pPr>
            <a:lvl9pPr lvl="8" algn="l">
              <a:lnSpc>
                <a:spcPct val="80000"/>
              </a:lnSpc>
              <a:spcBef>
                <a:spcPts val="0"/>
              </a:spcBef>
              <a:spcAft>
                <a:spcPts val="0"/>
              </a:spcAft>
              <a:buClr>
                <a:srgbClr val="000000"/>
              </a:buClr>
              <a:buSzPts val="1800"/>
              <a:buNone/>
              <a:defRPr/>
            </a:lvl9pPr>
          </a:lstStyle>
          <a:p/>
        </p:txBody>
      </p:sp>
      <p:sp>
        <p:nvSpPr>
          <p:cNvPr id="38" name="Google Shape;38;p22"/>
          <p:cNvSpPr txBox="1"/>
          <p:nvPr>
            <p:ph idx="12" type="sldNum"/>
          </p:nvPr>
        </p:nvSpPr>
        <p:spPr>
          <a:xfrm>
            <a:off x="12001499" y="13080999"/>
            <a:ext cx="368505" cy="374600"/>
          </a:xfrm>
          <a:prstGeom prst="rect">
            <a:avLst/>
          </a:prstGeom>
          <a:noFill/>
          <a:ln>
            <a:noFill/>
          </a:ln>
        </p:spPr>
        <p:txBody>
          <a:bodyPr anchorCtr="0" anchor="b" bIns="50800" lIns="50800" spcFirstLastPara="1" rIns="50800" wrap="square" tIns="50800">
            <a:spAutoFit/>
          </a:bodyPr>
          <a:lstStyle>
            <a:lvl1pPr indent="0" lvl="0" marL="0" algn="ctr">
              <a:lnSpc>
                <a:spcPct val="100000"/>
              </a:lnSpc>
              <a:spcBef>
                <a:spcPts val="0"/>
              </a:spcBef>
              <a:spcAft>
                <a:spcPts val="0"/>
              </a:spcAft>
              <a:buClr>
                <a:srgbClr val="000000"/>
              </a:buClr>
              <a:buSzPts val="1800"/>
              <a:buFont typeface="Helvetica Neue"/>
              <a:buNone/>
              <a:defRPr sz="1800">
                <a:solidFill>
                  <a:srgbClr val="000000"/>
                </a:solidFill>
              </a:defRPr>
            </a:lvl1pPr>
            <a:lvl2pPr indent="0" lvl="1" marL="0" algn="ctr">
              <a:lnSpc>
                <a:spcPct val="100000"/>
              </a:lnSpc>
              <a:spcBef>
                <a:spcPts val="0"/>
              </a:spcBef>
              <a:spcAft>
                <a:spcPts val="0"/>
              </a:spcAft>
              <a:buClr>
                <a:srgbClr val="000000"/>
              </a:buClr>
              <a:buSzPts val="1800"/>
              <a:buFont typeface="Helvetica Neue"/>
              <a:buNone/>
              <a:defRPr sz="1800">
                <a:solidFill>
                  <a:srgbClr val="000000"/>
                </a:solidFill>
              </a:defRPr>
            </a:lvl2pPr>
            <a:lvl3pPr indent="0" lvl="2" marL="0" algn="ctr">
              <a:lnSpc>
                <a:spcPct val="100000"/>
              </a:lnSpc>
              <a:spcBef>
                <a:spcPts val="0"/>
              </a:spcBef>
              <a:spcAft>
                <a:spcPts val="0"/>
              </a:spcAft>
              <a:buClr>
                <a:srgbClr val="000000"/>
              </a:buClr>
              <a:buSzPts val="1800"/>
              <a:buFont typeface="Helvetica Neue"/>
              <a:buNone/>
              <a:defRPr sz="1800">
                <a:solidFill>
                  <a:srgbClr val="000000"/>
                </a:solidFill>
              </a:defRPr>
            </a:lvl3pPr>
            <a:lvl4pPr indent="0" lvl="3" marL="0" algn="ctr">
              <a:lnSpc>
                <a:spcPct val="100000"/>
              </a:lnSpc>
              <a:spcBef>
                <a:spcPts val="0"/>
              </a:spcBef>
              <a:spcAft>
                <a:spcPts val="0"/>
              </a:spcAft>
              <a:buClr>
                <a:srgbClr val="000000"/>
              </a:buClr>
              <a:buSzPts val="1800"/>
              <a:buFont typeface="Helvetica Neue"/>
              <a:buNone/>
              <a:defRPr sz="1800">
                <a:solidFill>
                  <a:srgbClr val="000000"/>
                </a:solidFill>
              </a:defRPr>
            </a:lvl4pPr>
            <a:lvl5pPr indent="0" lvl="4" marL="0" algn="ctr">
              <a:lnSpc>
                <a:spcPct val="100000"/>
              </a:lnSpc>
              <a:spcBef>
                <a:spcPts val="0"/>
              </a:spcBef>
              <a:spcAft>
                <a:spcPts val="0"/>
              </a:spcAft>
              <a:buClr>
                <a:srgbClr val="000000"/>
              </a:buClr>
              <a:buSzPts val="1800"/>
              <a:buFont typeface="Helvetica Neue"/>
              <a:buNone/>
              <a:defRPr sz="1800">
                <a:solidFill>
                  <a:srgbClr val="000000"/>
                </a:solidFill>
              </a:defRPr>
            </a:lvl5pPr>
            <a:lvl6pPr indent="0" lvl="5" marL="0" algn="ctr">
              <a:lnSpc>
                <a:spcPct val="100000"/>
              </a:lnSpc>
              <a:spcBef>
                <a:spcPts val="0"/>
              </a:spcBef>
              <a:spcAft>
                <a:spcPts val="0"/>
              </a:spcAft>
              <a:buClr>
                <a:srgbClr val="000000"/>
              </a:buClr>
              <a:buSzPts val="1800"/>
              <a:buFont typeface="Helvetica Neue"/>
              <a:buNone/>
              <a:defRPr sz="1800">
                <a:solidFill>
                  <a:srgbClr val="000000"/>
                </a:solidFill>
              </a:defRPr>
            </a:lvl6pPr>
            <a:lvl7pPr indent="0" lvl="6" marL="0" algn="ctr">
              <a:lnSpc>
                <a:spcPct val="100000"/>
              </a:lnSpc>
              <a:spcBef>
                <a:spcPts val="0"/>
              </a:spcBef>
              <a:spcAft>
                <a:spcPts val="0"/>
              </a:spcAft>
              <a:buClr>
                <a:srgbClr val="000000"/>
              </a:buClr>
              <a:buSzPts val="1800"/>
              <a:buFont typeface="Helvetica Neue"/>
              <a:buNone/>
              <a:defRPr sz="1800">
                <a:solidFill>
                  <a:srgbClr val="000000"/>
                </a:solidFill>
              </a:defRPr>
            </a:lvl7pPr>
            <a:lvl8pPr indent="0" lvl="7" marL="0" algn="ctr">
              <a:lnSpc>
                <a:spcPct val="100000"/>
              </a:lnSpc>
              <a:spcBef>
                <a:spcPts val="0"/>
              </a:spcBef>
              <a:spcAft>
                <a:spcPts val="0"/>
              </a:spcAft>
              <a:buClr>
                <a:srgbClr val="000000"/>
              </a:buClr>
              <a:buSzPts val="1800"/>
              <a:buFont typeface="Helvetica Neue"/>
              <a:buNone/>
              <a:defRPr sz="1800">
                <a:solidFill>
                  <a:srgbClr val="000000"/>
                </a:solidFill>
              </a:defRPr>
            </a:lvl8pPr>
            <a:lvl9pPr indent="0" lvl="8" marL="0" algn="ctr">
              <a:lnSpc>
                <a:spcPct val="100000"/>
              </a:lnSpc>
              <a:spcBef>
                <a:spcPts val="0"/>
              </a:spcBef>
              <a:spcAft>
                <a:spcPts val="0"/>
              </a:spcAft>
              <a:buClr>
                <a:srgbClr val="000000"/>
              </a:buClr>
              <a:buSzPts val="1800"/>
              <a:buFont typeface="Helvetica Neue"/>
              <a:buNone/>
              <a:defRPr sz="1800">
                <a:solidFill>
                  <a:srgbClr val="000000"/>
                </a:solidFil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节">
  <p:cSld name="节">
    <p:spTree>
      <p:nvGrpSpPr>
        <p:cNvPr id="39" name="Shape 39"/>
        <p:cNvGrpSpPr/>
        <p:nvPr/>
      </p:nvGrpSpPr>
      <p:grpSpPr>
        <a:xfrm>
          <a:off x="0" y="0"/>
          <a:ext cx="0" cy="0"/>
          <a:chOff x="0" y="0"/>
          <a:chExt cx="0" cy="0"/>
        </a:xfrm>
      </p:grpSpPr>
      <p:sp>
        <p:nvSpPr>
          <p:cNvPr id="40" name="Google Shape;40;p23"/>
          <p:cNvSpPr txBox="1"/>
          <p:nvPr>
            <p:ph type="title"/>
          </p:nvPr>
        </p:nvSpPr>
        <p:spPr>
          <a:xfrm>
            <a:off x="1206496" y="4533900"/>
            <a:ext cx="21971004" cy="4648200"/>
          </a:xfrm>
          <a:prstGeom prst="rect">
            <a:avLst/>
          </a:prstGeom>
          <a:noFill/>
          <a:ln>
            <a:noFill/>
          </a:ln>
        </p:spPr>
        <p:txBody>
          <a:bodyPr anchorCtr="0" anchor="ctr" bIns="50800" lIns="50800" spcFirstLastPara="1" rIns="50800" wrap="square" tIns="50800">
            <a:normAutofit/>
          </a:bodyPr>
          <a:lstStyle>
            <a:lvl1pPr lvl="0" algn="l">
              <a:lnSpc>
                <a:spcPct val="80000"/>
              </a:lnSpc>
              <a:spcBef>
                <a:spcPts val="0"/>
              </a:spcBef>
              <a:spcAft>
                <a:spcPts val="0"/>
              </a:spcAft>
              <a:buClr>
                <a:srgbClr val="000000"/>
              </a:buClr>
              <a:buSzPts val="11600"/>
              <a:buFont typeface="Helvetica Neue"/>
              <a:buNone/>
              <a:defRPr b="0" sz="11600">
                <a:latin typeface="Helvetica Neue"/>
                <a:ea typeface="Helvetica Neue"/>
                <a:cs typeface="Helvetica Neue"/>
                <a:sym typeface="Helvetica Neue"/>
              </a:defRPr>
            </a:lvl1pPr>
            <a:lvl2pPr lvl="1" algn="l">
              <a:lnSpc>
                <a:spcPct val="80000"/>
              </a:lnSpc>
              <a:spcBef>
                <a:spcPts val="0"/>
              </a:spcBef>
              <a:spcAft>
                <a:spcPts val="0"/>
              </a:spcAft>
              <a:buClr>
                <a:srgbClr val="000000"/>
              </a:buClr>
              <a:buSzPts val="1800"/>
              <a:buNone/>
              <a:defRPr/>
            </a:lvl2pPr>
            <a:lvl3pPr lvl="2" algn="l">
              <a:lnSpc>
                <a:spcPct val="80000"/>
              </a:lnSpc>
              <a:spcBef>
                <a:spcPts val="0"/>
              </a:spcBef>
              <a:spcAft>
                <a:spcPts val="0"/>
              </a:spcAft>
              <a:buClr>
                <a:srgbClr val="000000"/>
              </a:buClr>
              <a:buSzPts val="1800"/>
              <a:buNone/>
              <a:defRPr/>
            </a:lvl3pPr>
            <a:lvl4pPr lvl="3" algn="l">
              <a:lnSpc>
                <a:spcPct val="80000"/>
              </a:lnSpc>
              <a:spcBef>
                <a:spcPts val="0"/>
              </a:spcBef>
              <a:spcAft>
                <a:spcPts val="0"/>
              </a:spcAft>
              <a:buClr>
                <a:srgbClr val="000000"/>
              </a:buClr>
              <a:buSzPts val="1800"/>
              <a:buNone/>
              <a:defRPr/>
            </a:lvl4pPr>
            <a:lvl5pPr lvl="4" algn="l">
              <a:lnSpc>
                <a:spcPct val="80000"/>
              </a:lnSpc>
              <a:spcBef>
                <a:spcPts val="0"/>
              </a:spcBef>
              <a:spcAft>
                <a:spcPts val="0"/>
              </a:spcAft>
              <a:buClr>
                <a:srgbClr val="000000"/>
              </a:buClr>
              <a:buSzPts val="1800"/>
              <a:buNone/>
              <a:defRPr/>
            </a:lvl5pPr>
            <a:lvl6pPr lvl="5" algn="l">
              <a:lnSpc>
                <a:spcPct val="80000"/>
              </a:lnSpc>
              <a:spcBef>
                <a:spcPts val="0"/>
              </a:spcBef>
              <a:spcAft>
                <a:spcPts val="0"/>
              </a:spcAft>
              <a:buClr>
                <a:srgbClr val="000000"/>
              </a:buClr>
              <a:buSzPts val="1800"/>
              <a:buNone/>
              <a:defRPr/>
            </a:lvl6pPr>
            <a:lvl7pPr lvl="6" algn="l">
              <a:lnSpc>
                <a:spcPct val="80000"/>
              </a:lnSpc>
              <a:spcBef>
                <a:spcPts val="0"/>
              </a:spcBef>
              <a:spcAft>
                <a:spcPts val="0"/>
              </a:spcAft>
              <a:buClr>
                <a:srgbClr val="000000"/>
              </a:buClr>
              <a:buSzPts val="1800"/>
              <a:buNone/>
              <a:defRPr/>
            </a:lvl7pPr>
            <a:lvl8pPr lvl="7" algn="l">
              <a:lnSpc>
                <a:spcPct val="80000"/>
              </a:lnSpc>
              <a:spcBef>
                <a:spcPts val="0"/>
              </a:spcBef>
              <a:spcAft>
                <a:spcPts val="0"/>
              </a:spcAft>
              <a:buClr>
                <a:srgbClr val="000000"/>
              </a:buClr>
              <a:buSzPts val="1800"/>
              <a:buNone/>
              <a:defRPr/>
            </a:lvl8pPr>
            <a:lvl9pPr lvl="8" algn="l">
              <a:lnSpc>
                <a:spcPct val="80000"/>
              </a:lnSpc>
              <a:spcBef>
                <a:spcPts val="0"/>
              </a:spcBef>
              <a:spcAft>
                <a:spcPts val="0"/>
              </a:spcAft>
              <a:buClr>
                <a:srgbClr val="000000"/>
              </a:buClr>
              <a:buSzPts val="1800"/>
              <a:buNone/>
              <a:defRPr/>
            </a:lvl9pPr>
          </a:lstStyle>
          <a:p/>
        </p:txBody>
      </p:sp>
      <p:sp>
        <p:nvSpPr>
          <p:cNvPr id="41" name="Google Shape;41;p23"/>
          <p:cNvSpPr txBox="1"/>
          <p:nvPr>
            <p:ph idx="12" type="sldNum"/>
          </p:nvPr>
        </p:nvSpPr>
        <p:spPr>
          <a:xfrm>
            <a:off x="12001499" y="13085233"/>
            <a:ext cx="368505" cy="374600"/>
          </a:xfrm>
          <a:prstGeom prst="rect">
            <a:avLst/>
          </a:prstGeom>
          <a:noFill/>
          <a:ln>
            <a:noFill/>
          </a:ln>
        </p:spPr>
        <p:txBody>
          <a:bodyPr anchorCtr="0" anchor="b" bIns="50800" lIns="50800" spcFirstLastPara="1" rIns="50800" wrap="square" tIns="50800">
            <a:spAutoFit/>
          </a:bodyPr>
          <a:lstStyle>
            <a:lvl1pPr indent="0" lvl="0" marL="0" algn="ctr">
              <a:lnSpc>
                <a:spcPct val="100000"/>
              </a:lnSpc>
              <a:spcBef>
                <a:spcPts val="0"/>
              </a:spcBef>
              <a:spcAft>
                <a:spcPts val="0"/>
              </a:spcAft>
              <a:buClr>
                <a:srgbClr val="000000"/>
              </a:buClr>
              <a:buSzPts val="1800"/>
              <a:buFont typeface="Helvetica Neue"/>
              <a:buNone/>
              <a:defRPr sz="1800">
                <a:solidFill>
                  <a:srgbClr val="000000"/>
                </a:solidFill>
              </a:defRPr>
            </a:lvl1pPr>
            <a:lvl2pPr indent="0" lvl="1" marL="0" algn="ctr">
              <a:lnSpc>
                <a:spcPct val="100000"/>
              </a:lnSpc>
              <a:spcBef>
                <a:spcPts val="0"/>
              </a:spcBef>
              <a:spcAft>
                <a:spcPts val="0"/>
              </a:spcAft>
              <a:buClr>
                <a:srgbClr val="000000"/>
              </a:buClr>
              <a:buSzPts val="1800"/>
              <a:buFont typeface="Helvetica Neue"/>
              <a:buNone/>
              <a:defRPr sz="1800">
                <a:solidFill>
                  <a:srgbClr val="000000"/>
                </a:solidFill>
              </a:defRPr>
            </a:lvl2pPr>
            <a:lvl3pPr indent="0" lvl="2" marL="0" algn="ctr">
              <a:lnSpc>
                <a:spcPct val="100000"/>
              </a:lnSpc>
              <a:spcBef>
                <a:spcPts val="0"/>
              </a:spcBef>
              <a:spcAft>
                <a:spcPts val="0"/>
              </a:spcAft>
              <a:buClr>
                <a:srgbClr val="000000"/>
              </a:buClr>
              <a:buSzPts val="1800"/>
              <a:buFont typeface="Helvetica Neue"/>
              <a:buNone/>
              <a:defRPr sz="1800">
                <a:solidFill>
                  <a:srgbClr val="000000"/>
                </a:solidFill>
              </a:defRPr>
            </a:lvl3pPr>
            <a:lvl4pPr indent="0" lvl="3" marL="0" algn="ctr">
              <a:lnSpc>
                <a:spcPct val="100000"/>
              </a:lnSpc>
              <a:spcBef>
                <a:spcPts val="0"/>
              </a:spcBef>
              <a:spcAft>
                <a:spcPts val="0"/>
              </a:spcAft>
              <a:buClr>
                <a:srgbClr val="000000"/>
              </a:buClr>
              <a:buSzPts val="1800"/>
              <a:buFont typeface="Helvetica Neue"/>
              <a:buNone/>
              <a:defRPr sz="1800">
                <a:solidFill>
                  <a:srgbClr val="000000"/>
                </a:solidFill>
              </a:defRPr>
            </a:lvl4pPr>
            <a:lvl5pPr indent="0" lvl="4" marL="0" algn="ctr">
              <a:lnSpc>
                <a:spcPct val="100000"/>
              </a:lnSpc>
              <a:spcBef>
                <a:spcPts val="0"/>
              </a:spcBef>
              <a:spcAft>
                <a:spcPts val="0"/>
              </a:spcAft>
              <a:buClr>
                <a:srgbClr val="000000"/>
              </a:buClr>
              <a:buSzPts val="1800"/>
              <a:buFont typeface="Helvetica Neue"/>
              <a:buNone/>
              <a:defRPr sz="1800">
                <a:solidFill>
                  <a:srgbClr val="000000"/>
                </a:solidFill>
              </a:defRPr>
            </a:lvl5pPr>
            <a:lvl6pPr indent="0" lvl="5" marL="0" algn="ctr">
              <a:lnSpc>
                <a:spcPct val="100000"/>
              </a:lnSpc>
              <a:spcBef>
                <a:spcPts val="0"/>
              </a:spcBef>
              <a:spcAft>
                <a:spcPts val="0"/>
              </a:spcAft>
              <a:buClr>
                <a:srgbClr val="000000"/>
              </a:buClr>
              <a:buSzPts val="1800"/>
              <a:buFont typeface="Helvetica Neue"/>
              <a:buNone/>
              <a:defRPr sz="1800">
                <a:solidFill>
                  <a:srgbClr val="000000"/>
                </a:solidFill>
              </a:defRPr>
            </a:lvl6pPr>
            <a:lvl7pPr indent="0" lvl="6" marL="0" algn="ctr">
              <a:lnSpc>
                <a:spcPct val="100000"/>
              </a:lnSpc>
              <a:spcBef>
                <a:spcPts val="0"/>
              </a:spcBef>
              <a:spcAft>
                <a:spcPts val="0"/>
              </a:spcAft>
              <a:buClr>
                <a:srgbClr val="000000"/>
              </a:buClr>
              <a:buSzPts val="1800"/>
              <a:buFont typeface="Helvetica Neue"/>
              <a:buNone/>
              <a:defRPr sz="1800">
                <a:solidFill>
                  <a:srgbClr val="000000"/>
                </a:solidFill>
              </a:defRPr>
            </a:lvl7pPr>
            <a:lvl8pPr indent="0" lvl="7" marL="0" algn="ctr">
              <a:lnSpc>
                <a:spcPct val="100000"/>
              </a:lnSpc>
              <a:spcBef>
                <a:spcPts val="0"/>
              </a:spcBef>
              <a:spcAft>
                <a:spcPts val="0"/>
              </a:spcAft>
              <a:buClr>
                <a:srgbClr val="000000"/>
              </a:buClr>
              <a:buSzPts val="1800"/>
              <a:buFont typeface="Helvetica Neue"/>
              <a:buNone/>
              <a:defRPr sz="1800">
                <a:solidFill>
                  <a:srgbClr val="000000"/>
                </a:solidFill>
              </a:defRPr>
            </a:lvl8pPr>
            <a:lvl9pPr indent="0" lvl="8" marL="0" algn="ctr">
              <a:lnSpc>
                <a:spcPct val="100000"/>
              </a:lnSpc>
              <a:spcBef>
                <a:spcPts val="0"/>
              </a:spcBef>
              <a:spcAft>
                <a:spcPts val="0"/>
              </a:spcAft>
              <a:buClr>
                <a:srgbClr val="000000"/>
              </a:buClr>
              <a:buSzPts val="1800"/>
              <a:buFont typeface="Helvetica Neue"/>
              <a:buNone/>
              <a:defRPr sz="1800">
                <a:solidFill>
                  <a:srgbClr val="000000"/>
                </a:solidFil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仅标题">
  <p:cSld name="仅标题">
    <p:spTree>
      <p:nvGrpSpPr>
        <p:cNvPr id="42" name="Shape 42"/>
        <p:cNvGrpSpPr/>
        <p:nvPr/>
      </p:nvGrpSpPr>
      <p:grpSpPr>
        <a:xfrm>
          <a:off x="0" y="0"/>
          <a:ext cx="0" cy="0"/>
          <a:chOff x="0" y="0"/>
          <a:chExt cx="0" cy="0"/>
        </a:xfrm>
      </p:grpSpPr>
      <p:sp>
        <p:nvSpPr>
          <p:cNvPr id="43" name="Google Shape;43;p24"/>
          <p:cNvSpPr txBox="1"/>
          <p:nvPr>
            <p:ph type="title"/>
          </p:nvPr>
        </p:nvSpPr>
        <p:spPr>
          <a:xfrm>
            <a:off x="1206500" y="1079500"/>
            <a:ext cx="21971000" cy="1434949"/>
          </a:xfrm>
          <a:prstGeom prst="rect">
            <a:avLst/>
          </a:prstGeom>
          <a:noFill/>
          <a:ln>
            <a:noFill/>
          </a:ln>
        </p:spPr>
        <p:txBody>
          <a:bodyPr anchorCtr="0" anchor="t" bIns="50800" lIns="50800" spcFirstLastPara="1" rIns="50800" wrap="square" tIns="50800">
            <a:normAutofit/>
          </a:bodyPr>
          <a:lstStyle>
            <a:lvl1pPr lvl="0" algn="l">
              <a:lnSpc>
                <a:spcPct val="80000"/>
              </a:lnSpc>
              <a:spcBef>
                <a:spcPts val="0"/>
              </a:spcBef>
              <a:spcAft>
                <a:spcPts val="0"/>
              </a:spcAft>
              <a:buClr>
                <a:srgbClr val="000000"/>
              </a:buClr>
              <a:buSzPts val="1800"/>
              <a:buNone/>
              <a:defRPr/>
            </a:lvl1pPr>
            <a:lvl2pPr lvl="1" algn="l">
              <a:lnSpc>
                <a:spcPct val="80000"/>
              </a:lnSpc>
              <a:spcBef>
                <a:spcPts val="0"/>
              </a:spcBef>
              <a:spcAft>
                <a:spcPts val="0"/>
              </a:spcAft>
              <a:buClr>
                <a:srgbClr val="000000"/>
              </a:buClr>
              <a:buSzPts val="1800"/>
              <a:buNone/>
              <a:defRPr/>
            </a:lvl2pPr>
            <a:lvl3pPr lvl="2" algn="l">
              <a:lnSpc>
                <a:spcPct val="80000"/>
              </a:lnSpc>
              <a:spcBef>
                <a:spcPts val="0"/>
              </a:spcBef>
              <a:spcAft>
                <a:spcPts val="0"/>
              </a:spcAft>
              <a:buClr>
                <a:srgbClr val="000000"/>
              </a:buClr>
              <a:buSzPts val="1800"/>
              <a:buNone/>
              <a:defRPr/>
            </a:lvl3pPr>
            <a:lvl4pPr lvl="3" algn="l">
              <a:lnSpc>
                <a:spcPct val="80000"/>
              </a:lnSpc>
              <a:spcBef>
                <a:spcPts val="0"/>
              </a:spcBef>
              <a:spcAft>
                <a:spcPts val="0"/>
              </a:spcAft>
              <a:buClr>
                <a:srgbClr val="000000"/>
              </a:buClr>
              <a:buSzPts val="1800"/>
              <a:buNone/>
              <a:defRPr/>
            </a:lvl4pPr>
            <a:lvl5pPr lvl="4" algn="l">
              <a:lnSpc>
                <a:spcPct val="80000"/>
              </a:lnSpc>
              <a:spcBef>
                <a:spcPts val="0"/>
              </a:spcBef>
              <a:spcAft>
                <a:spcPts val="0"/>
              </a:spcAft>
              <a:buClr>
                <a:srgbClr val="000000"/>
              </a:buClr>
              <a:buSzPts val="1800"/>
              <a:buNone/>
              <a:defRPr/>
            </a:lvl5pPr>
            <a:lvl6pPr lvl="5" algn="l">
              <a:lnSpc>
                <a:spcPct val="80000"/>
              </a:lnSpc>
              <a:spcBef>
                <a:spcPts val="0"/>
              </a:spcBef>
              <a:spcAft>
                <a:spcPts val="0"/>
              </a:spcAft>
              <a:buClr>
                <a:srgbClr val="000000"/>
              </a:buClr>
              <a:buSzPts val="1800"/>
              <a:buNone/>
              <a:defRPr/>
            </a:lvl6pPr>
            <a:lvl7pPr lvl="6" algn="l">
              <a:lnSpc>
                <a:spcPct val="80000"/>
              </a:lnSpc>
              <a:spcBef>
                <a:spcPts val="0"/>
              </a:spcBef>
              <a:spcAft>
                <a:spcPts val="0"/>
              </a:spcAft>
              <a:buClr>
                <a:srgbClr val="000000"/>
              </a:buClr>
              <a:buSzPts val="1800"/>
              <a:buNone/>
              <a:defRPr/>
            </a:lvl7pPr>
            <a:lvl8pPr lvl="7" algn="l">
              <a:lnSpc>
                <a:spcPct val="80000"/>
              </a:lnSpc>
              <a:spcBef>
                <a:spcPts val="0"/>
              </a:spcBef>
              <a:spcAft>
                <a:spcPts val="0"/>
              </a:spcAft>
              <a:buClr>
                <a:srgbClr val="000000"/>
              </a:buClr>
              <a:buSzPts val="1800"/>
              <a:buNone/>
              <a:defRPr/>
            </a:lvl8pPr>
            <a:lvl9pPr lvl="8" algn="l">
              <a:lnSpc>
                <a:spcPct val="80000"/>
              </a:lnSpc>
              <a:spcBef>
                <a:spcPts val="0"/>
              </a:spcBef>
              <a:spcAft>
                <a:spcPts val="0"/>
              </a:spcAft>
              <a:buClr>
                <a:srgbClr val="000000"/>
              </a:buClr>
              <a:buSzPts val="1800"/>
              <a:buNone/>
              <a:defRPr/>
            </a:lvl9pPr>
          </a:lstStyle>
          <a:p/>
        </p:txBody>
      </p:sp>
      <p:sp>
        <p:nvSpPr>
          <p:cNvPr id="44" name="Google Shape;44;p24"/>
          <p:cNvSpPr txBox="1"/>
          <p:nvPr>
            <p:ph idx="1" type="body"/>
          </p:nvPr>
        </p:nvSpPr>
        <p:spPr>
          <a:xfrm>
            <a:off x="1206500" y="2372962"/>
            <a:ext cx="21971000" cy="934780"/>
          </a:xfrm>
          <a:prstGeom prst="rect">
            <a:avLst/>
          </a:prstGeom>
          <a:noFill/>
          <a:ln>
            <a:noFill/>
          </a:ln>
        </p:spPr>
        <p:txBody>
          <a:bodyPr anchorCtr="0" anchor="t" bIns="45700" lIns="45700" spcFirstLastPara="1" rIns="45700" wrap="square" tIns="45700">
            <a:normAutofit/>
          </a:bodyPr>
          <a:lstStyle>
            <a:lvl1pPr indent="-228600" lvl="0" marL="457200" marR="0" algn="l">
              <a:lnSpc>
                <a:spcPct val="100000"/>
              </a:lnSpc>
              <a:spcBef>
                <a:spcPts val="0"/>
              </a:spcBef>
              <a:spcAft>
                <a:spcPts val="0"/>
              </a:spcAft>
              <a:buClr>
                <a:srgbClr val="000000"/>
              </a:buClr>
              <a:buSzPts val="4840"/>
              <a:buFont typeface="Helvetica Neue"/>
              <a:buNone/>
              <a:defRPr b="1" sz="4840"/>
            </a:lvl1pPr>
            <a:lvl2pPr indent="-369189" lvl="1" marL="914400" algn="l">
              <a:lnSpc>
                <a:spcPct val="90000"/>
              </a:lnSpc>
              <a:spcBef>
                <a:spcPts val="3200"/>
              </a:spcBef>
              <a:spcAft>
                <a:spcPts val="0"/>
              </a:spcAft>
              <a:buClr>
                <a:srgbClr val="000000"/>
              </a:buClr>
              <a:buSzPts val="2214"/>
              <a:buChar char="•"/>
              <a:defRPr/>
            </a:lvl2pPr>
            <a:lvl3pPr indent="-369189" lvl="2" marL="1371600" algn="l">
              <a:lnSpc>
                <a:spcPct val="90000"/>
              </a:lnSpc>
              <a:spcBef>
                <a:spcPts val="3200"/>
              </a:spcBef>
              <a:spcAft>
                <a:spcPts val="0"/>
              </a:spcAft>
              <a:buClr>
                <a:srgbClr val="000000"/>
              </a:buClr>
              <a:buSzPts val="2214"/>
              <a:buChar char="•"/>
              <a:defRPr/>
            </a:lvl3pPr>
            <a:lvl4pPr indent="-369189" lvl="3" marL="1828800" algn="l">
              <a:lnSpc>
                <a:spcPct val="90000"/>
              </a:lnSpc>
              <a:spcBef>
                <a:spcPts val="3200"/>
              </a:spcBef>
              <a:spcAft>
                <a:spcPts val="0"/>
              </a:spcAft>
              <a:buClr>
                <a:srgbClr val="000000"/>
              </a:buClr>
              <a:buSzPts val="2214"/>
              <a:buChar char="•"/>
              <a:defRPr/>
            </a:lvl4pPr>
            <a:lvl5pPr indent="-369189" lvl="4" marL="2286000" algn="l">
              <a:lnSpc>
                <a:spcPct val="90000"/>
              </a:lnSpc>
              <a:spcBef>
                <a:spcPts val="3200"/>
              </a:spcBef>
              <a:spcAft>
                <a:spcPts val="0"/>
              </a:spcAft>
              <a:buClr>
                <a:srgbClr val="000000"/>
              </a:buClr>
              <a:buSzPts val="2214"/>
              <a:buChar char="•"/>
              <a:defRPr/>
            </a:lvl5pPr>
            <a:lvl6pPr indent="-369189" lvl="5" marL="2743200" algn="l">
              <a:lnSpc>
                <a:spcPct val="90000"/>
              </a:lnSpc>
              <a:spcBef>
                <a:spcPts val="3200"/>
              </a:spcBef>
              <a:spcAft>
                <a:spcPts val="0"/>
              </a:spcAft>
              <a:buClr>
                <a:srgbClr val="000000"/>
              </a:buClr>
              <a:buSzPts val="2214"/>
              <a:buChar char="•"/>
              <a:defRPr/>
            </a:lvl6pPr>
            <a:lvl7pPr indent="-369189" lvl="6" marL="3200400" algn="l">
              <a:lnSpc>
                <a:spcPct val="90000"/>
              </a:lnSpc>
              <a:spcBef>
                <a:spcPts val="3200"/>
              </a:spcBef>
              <a:spcAft>
                <a:spcPts val="0"/>
              </a:spcAft>
              <a:buClr>
                <a:srgbClr val="000000"/>
              </a:buClr>
              <a:buSzPts val="2214"/>
              <a:buChar char="•"/>
              <a:defRPr/>
            </a:lvl7pPr>
            <a:lvl8pPr indent="-369189" lvl="7" marL="3657600" algn="l">
              <a:lnSpc>
                <a:spcPct val="90000"/>
              </a:lnSpc>
              <a:spcBef>
                <a:spcPts val="3200"/>
              </a:spcBef>
              <a:spcAft>
                <a:spcPts val="0"/>
              </a:spcAft>
              <a:buClr>
                <a:srgbClr val="000000"/>
              </a:buClr>
              <a:buSzPts val="2214"/>
              <a:buChar char="•"/>
              <a:defRPr/>
            </a:lvl8pPr>
            <a:lvl9pPr indent="-369189" lvl="8" marL="4114800" algn="l">
              <a:lnSpc>
                <a:spcPct val="90000"/>
              </a:lnSpc>
              <a:spcBef>
                <a:spcPts val="3200"/>
              </a:spcBef>
              <a:spcAft>
                <a:spcPts val="0"/>
              </a:spcAft>
              <a:buClr>
                <a:srgbClr val="000000"/>
              </a:buClr>
              <a:buSzPts val="2214"/>
              <a:buChar char="•"/>
              <a:defRPr/>
            </a:lvl9pPr>
          </a:lstStyle>
          <a:p/>
        </p:txBody>
      </p:sp>
      <p:sp>
        <p:nvSpPr>
          <p:cNvPr id="45" name="Google Shape;45;p24"/>
          <p:cNvSpPr txBox="1"/>
          <p:nvPr>
            <p:ph idx="12" type="sldNum"/>
          </p:nvPr>
        </p:nvSpPr>
        <p:spPr>
          <a:xfrm>
            <a:off x="12001499" y="13080999"/>
            <a:ext cx="368505" cy="374600"/>
          </a:xfrm>
          <a:prstGeom prst="rect">
            <a:avLst/>
          </a:prstGeom>
          <a:noFill/>
          <a:ln>
            <a:noFill/>
          </a:ln>
        </p:spPr>
        <p:txBody>
          <a:bodyPr anchorCtr="0" anchor="b" bIns="50800" lIns="50800" spcFirstLastPara="1" rIns="50800" wrap="square" tIns="50800">
            <a:spAutoFit/>
          </a:bodyPr>
          <a:lstStyle>
            <a:lvl1pPr indent="0" lvl="0" marL="0" algn="ctr">
              <a:lnSpc>
                <a:spcPct val="100000"/>
              </a:lnSpc>
              <a:spcBef>
                <a:spcPts val="0"/>
              </a:spcBef>
              <a:spcAft>
                <a:spcPts val="0"/>
              </a:spcAft>
              <a:buClr>
                <a:srgbClr val="000000"/>
              </a:buClr>
              <a:buSzPts val="1800"/>
              <a:buFont typeface="Helvetica Neue"/>
              <a:buNone/>
              <a:defRPr sz="1800">
                <a:solidFill>
                  <a:srgbClr val="000000"/>
                </a:solidFill>
              </a:defRPr>
            </a:lvl1pPr>
            <a:lvl2pPr indent="0" lvl="1" marL="0" algn="ctr">
              <a:lnSpc>
                <a:spcPct val="100000"/>
              </a:lnSpc>
              <a:spcBef>
                <a:spcPts val="0"/>
              </a:spcBef>
              <a:spcAft>
                <a:spcPts val="0"/>
              </a:spcAft>
              <a:buClr>
                <a:srgbClr val="000000"/>
              </a:buClr>
              <a:buSzPts val="1800"/>
              <a:buFont typeface="Helvetica Neue"/>
              <a:buNone/>
              <a:defRPr sz="1800">
                <a:solidFill>
                  <a:srgbClr val="000000"/>
                </a:solidFill>
              </a:defRPr>
            </a:lvl2pPr>
            <a:lvl3pPr indent="0" lvl="2" marL="0" algn="ctr">
              <a:lnSpc>
                <a:spcPct val="100000"/>
              </a:lnSpc>
              <a:spcBef>
                <a:spcPts val="0"/>
              </a:spcBef>
              <a:spcAft>
                <a:spcPts val="0"/>
              </a:spcAft>
              <a:buClr>
                <a:srgbClr val="000000"/>
              </a:buClr>
              <a:buSzPts val="1800"/>
              <a:buFont typeface="Helvetica Neue"/>
              <a:buNone/>
              <a:defRPr sz="1800">
                <a:solidFill>
                  <a:srgbClr val="000000"/>
                </a:solidFill>
              </a:defRPr>
            </a:lvl3pPr>
            <a:lvl4pPr indent="0" lvl="3" marL="0" algn="ctr">
              <a:lnSpc>
                <a:spcPct val="100000"/>
              </a:lnSpc>
              <a:spcBef>
                <a:spcPts val="0"/>
              </a:spcBef>
              <a:spcAft>
                <a:spcPts val="0"/>
              </a:spcAft>
              <a:buClr>
                <a:srgbClr val="000000"/>
              </a:buClr>
              <a:buSzPts val="1800"/>
              <a:buFont typeface="Helvetica Neue"/>
              <a:buNone/>
              <a:defRPr sz="1800">
                <a:solidFill>
                  <a:srgbClr val="000000"/>
                </a:solidFill>
              </a:defRPr>
            </a:lvl4pPr>
            <a:lvl5pPr indent="0" lvl="4" marL="0" algn="ctr">
              <a:lnSpc>
                <a:spcPct val="100000"/>
              </a:lnSpc>
              <a:spcBef>
                <a:spcPts val="0"/>
              </a:spcBef>
              <a:spcAft>
                <a:spcPts val="0"/>
              </a:spcAft>
              <a:buClr>
                <a:srgbClr val="000000"/>
              </a:buClr>
              <a:buSzPts val="1800"/>
              <a:buFont typeface="Helvetica Neue"/>
              <a:buNone/>
              <a:defRPr sz="1800">
                <a:solidFill>
                  <a:srgbClr val="000000"/>
                </a:solidFill>
              </a:defRPr>
            </a:lvl5pPr>
            <a:lvl6pPr indent="0" lvl="5" marL="0" algn="ctr">
              <a:lnSpc>
                <a:spcPct val="100000"/>
              </a:lnSpc>
              <a:spcBef>
                <a:spcPts val="0"/>
              </a:spcBef>
              <a:spcAft>
                <a:spcPts val="0"/>
              </a:spcAft>
              <a:buClr>
                <a:srgbClr val="000000"/>
              </a:buClr>
              <a:buSzPts val="1800"/>
              <a:buFont typeface="Helvetica Neue"/>
              <a:buNone/>
              <a:defRPr sz="1800">
                <a:solidFill>
                  <a:srgbClr val="000000"/>
                </a:solidFill>
              </a:defRPr>
            </a:lvl6pPr>
            <a:lvl7pPr indent="0" lvl="6" marL="0" algn="ctr">
              <a:lnSpc>
                <a:spcPct val="100000"/>
              </a:lnSpc>
              <a:spcBef>
                <a:spcPts val="0"/>
              </a:spcBef>
              <a:spcAft>
                <a:spcPts val="0"/>
              </a:spcAft>
              <a:buClr>
                <a:srgbClr val="000000"/>
              </a:buClr>
              <a:buSzPts val="1800"/>
              <a:buFont typeface="Helvetica Neue"/>
              <a:buNone/>
              <a:defRPr sz="1800">
                <a:solidFill>
                  <a:srgbClr val="000000"/>
                </a:solidFill>
              </a:defRPr>
            </a:lvl7pPr>
            <a:lvl8pPr indent="0" lvl="7" marL="0" algn="ctr">
              <a:lnSpc>
                <a:spcPct val="100000"/>
              </a:lnSpc>
              <a:spcBef>
                <a:spcPts val="0"/>
              </a:spcBef>
              <a:spcAft>
                <a:spcPts val="0"/>
              </a:spcAft>
              <a:buClr>
                <a:srgbClr val="000000"/>
              </a:buClr>
              <a:buSzPts val="1800"/>
              <a:buFont typeface="Helvetica Neue"/>
              <a:buNone/>
              <a:defRPr sz="1800">
                <a:solidFill>
                  <a:srgbClr val="000000"/>
                </a:solidFill>
              </a:defRPr>
            </a:lvl8pPr>
            <a:lvl9pPr indent="0" lvl="8" marL="0" algn="ctr">
              <a:lnSpc>
                <a:spcPct val="100000"/>
              </a:lnSpc>
              <a:spcBef>
                <a:spcPts val="0"/>
              </a:spcBef>
              <a:spcAft>
                <a:spcPts val="0"/>
              </a:spcAft>
              <a:buClr>
                <a:srgbClr val="000000"/>
              </a:buClr>
              <a:buSzPts val="1800"/>
              <a:buFont typeface="Helvetica Neue"/>
              <a:buNone/>
              <a:defRPr sz="1800">
                <a:solidFill>
                  <a:srgbClr val="000000"/>
                </a:solidFil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议程">
  <p:cSld name="议程">
    <p:spTree>
      <p:nvGrpSpPr>
        <p:cNvPr id="46" name="Shape 46"/>
        <p:cNvGrpSpPr/>
        <p:nvPr/>
      </p:nvGrpSpPr>
      <p:grpSpPr>
        <a:xfrm>
          <a:off x="0" y="0"/>
          <a:ext cx="0" cy="0"/>
          <a:chOff x="0" y="0"/>
          <a:chExt cx="0" cy="0"/>
        </a:xfrm>
      </p:grpSpPr>
      <p:sp>
        <p:nvSpPr>
          <p:cNvPr id="47" name="Google Shape;47;p25"/>
          <p:cNvSpPr txBox="1"/>
          <p:nvPr>
            <p:ph type="title"/>
          </p:nvPr>
        </p:nvSpPr>
        <p:spPr>
          <a:xfrm>
            <a:off x="1206500" y="1079500"/>
            <a:ext cx="21971000" cy="1435100"/>
          </a:xfrm>
          <a:prstGeom prst="rect">
            <a:avLst/>
          </a:prstGeom>
          <a:noFill/>
          <a:ln>
            <a:noFill/>
          </a:ln>
        </p:spPr>
        <p:txBody>
          <a:bodyPr anchorCtr="0" anchor="t" bIns="50800" lIns="50800" spcFirstLastPara="1" rIns="50800" wrap="square" tIns="50800">
            <a:normAutofit/>
          </a:bodyPr>
          <a:lstStyle>
            <a:lvl1pPr lvl="0" algn="l">
              <a:lnSpc>
                <a:spcPct val="80000"/>
              </a:lnSpc>
              <a:spcBef>
                <a:spcPts val="0"/>
              </a:spcBef>
              <a:spcAft>
                <a:spcPts val="0"/>
              </a:spcAft>
              <a:buClr>
                <a:srgbClr val="000000"/>
              </a:buClr>
              <a:buSzPts val="1800"/>
              <a:buNone/>
              <a:defRPr/>
            </a:lvl1pPr>
            <a:lvl2pPr lvl="1" algn="l">
              <a:lnSpc>
                <a:spcPct val="80000"/>
              </a:lnSpc>
              <a:spcBef>
                <a:spcPts val="0"/>
              </a:spcBef>
              <a:spcAft>
                <a:spcPts val="0"/>
              </a:spcAft>
              <a:buClr>
                <a:srgbClr val="000000"/>
              </a:buClr>
              <a:buSzPts val="1800"/>
              <a:buNone/>
              <a:defRPr/>
            </a:lvl2pPr>
            <a:lvl3pPr lvl="2" algn="l">
              <a:lnSpc>
                <a:spcPct val="80000"/>
              </a:lnSpc>
              <a:spcBef>
                <a:spcPts val="0"/>
              </a:spcBef>
              <a:spcAft>
                <a:spcPts val="0"/>
              </a:spcAft>
              <a:buClr>
                <a:srgbClr val="000000"/>
              </a:buClr>
              <a:buSzPts val="1800"/>
              <a:buNone/>
              <a:defRPr/>
            </a:lvl3pPr>
            <a:lvl4pPr lvl="3" algn="l">
              <a:lnSpc>
                <a:spcPct val="80000"/>
              </a:lnSpc>
              <a:spcBef>
                <a:spcPts val="0"/>
              </a:spcBef>
              <a:spcAft>
                <a:spcPts val="0"/>
              </a:spcAft>
              <a:buClr>
                <a:srgbClr val="000000"/>
              </a:buClr>
              <a:buSzPts val="1800"/>
              <a:buNone/>
              <a:defRPr/>
            </a:lvl4pPr>
            <a:lvl5pPr lvl="4" algn="l">
              <a:lnSpc>
                <a:spcPct val="80000"/>
              </a:lnSpc>
              <a:spcBef>
                <a:spcPts val="0"/>
              </a:spcBef>
              <a:spcAft>
                <a:spcPts val="0"/>
              </a:spcAft>
              <a:buClr>
                <a:srgbClr val="000000"/>
              </a:buClr>
              <a:buSzPts val="1800"/>
              <a:buNone/>
              <a:defRPr/>
            </a:lvl5pPr>
            <a:lvl6pPr lvl="5" algn="l">
              <a:lnSpc>
                <a:spcPct val="80000"/>
              </a:lnSpc>
              <a:spcBef>
                <a:spcPts val="0"/>
              </a:spcBef>
              <a:spcAft>
                <a:spcPts val="0"/>
              </a:spcAft>
              <a:buClr>
                <a:srgbClr val="000000"/>
              </a:buClr>
              <a:buSzPts val="1800"/>
              <a:buNone/>
              <a:defRPr/>
            </a:lvl6pPr>
            <a:lvl7pPr lvl="6" algn="l">
              <a:lnSpc>
                <a:spcPct val="80000"/>
              </a:lnSpc>
              <a:spcBef>
                <a:spcPts val="0"/>
              </a:spcBef>
              <a:spcAft>
                <a:spcPts val="0"/>
              </a:spcAft>
              <a:buClr>
                <a:srgbClr val="000000"/>
              </a:buClr>
              <a:buSzPts val="1800"/>
              <a:buNone/>
              <a:defRPr/>
            </a:lvl7pPr>
            <a:lvl8pPr lvl="7" algn="l">
              <a:lnSpc>
                <a:spcPct val="80000"/>
              </a:lnSpc>
              <a:spcBef>
                <a:spcPts val="0"/>
              </a:spcBef>
              <a:spcAft>
                <a:spcPts val="0"/>
              </a:spcAft>
              <a:buClr>
                <a:srgbClr val="000000"/>
              </a:buClr>
              <a:buSzPts val="1800"/>
              <a:buNone/>
              <a:defRPr/>
            </a:lvl8pPr>
            <a:lvl9pPr lvl="8" algn="l">
              <a:lnSpc>
                <a:spcPct val="80000"/>
              </a:lnSpc>
              <a:spcBef>
                <a:spcPts val="0"/>
              </a:spcBef>
              <a:spcAft>
                <a:spcPts val="0"/>
              </a:spcAft>
              <a:buClr>
                <a:srgbClr val="000000"/>
              </a:buClr>
              <a:buSzPts val="1800"/>
              <a:buNone/>
              <a:defRPr/>
            </a:lvl9pPr>
          </a:lstStyle>
          <a:p/>
        </p:txBody>
      </p:sp>
      <p:sp>
        <p:nvSpPr>
          <p:cNvPr id="48" name="Google Shape;48;p25"/>
          <p:cNvSpPr txBox="1"/>
          <p:nvPr>
            <p:ph idx="1" type="body"/>
          </p:nvPr>
        </p:nvSpPr>
        <p:spPr>
          <a:xfrm>
            <a:off x="1206500" y="2372962"/>
            <a:ext cx="21971000" cy="934780"/>
          </a:xfrm>
          <a:prstGeom prst="rect">
            <a:avLst/>
          </a:prstGeom>
          <a:noFill/>
          <a:ln>
            <a:noFill/>
          </a:ln>
        </p:spPr>
        <p:txBody>
          <a:bodyPr anchorCtr="0" anchor="t" bIns="45700" lIns="45700" spcFirstLastPara="1" rIns="45700" wrap="square" tIns="45700">
            <a:normAutofit/>
          </a:bodyPr>
          <a:lstStyle>
            <a:lvl1pPr indent="-228600" lvl="0" marL="457200" marR="0" algn="l">
              <a:lnSpc>
                <a:spcPct val="100000"/>
              </a:lnSpc>
              <a:spcBef>
                <a:spcPts val="0"/>
              </a:spcBef>
              <a:spcAft>
                <a:spcPts val="0"/>
              </a:spcAft>
              <a:buClr>
                <a:srgbClr val="000000"/>
              </a:buClr>
              <a:buSzPts val="4840"/>
              <a:buFont typeface="Helvetica Neue"/>
              <a:buNone/>
              <a:defRPr b="1" sz="4840"/>
            </a:lvl1pPr>
            <a:lvl2pPr indent="-369189" lvl="1" marL="914400" algn="l">
              <a:lnSpc>
                <a:spcPct val="90000"/>
              </a:lnSpc>
              <a:spcBef>
                <a:spcPts val="3200"/>
              </a:spcBef>
              <a:spcAft>
                <a:spcPts val="0"/>
              </a:spcAft>
              <a:buClr>
                <a:srgbClr val="000000"/>
              </a:buClr>
              <a:buSzPts val="2214"/>
              <a:buChar char="•"/>
              <a:defRPr/>
            </a:lvl2pPr>
            <a:lvl3pPr indent="-369189" lvl="2" marL="1371600" algn="l">
              <a:lnSpc>
                <a:spcPct val="90000"/>
              </a:lnSpc>
              <a:spcBef>
                <a:spcPts val="3200"/>
              </a:spcBef>
              <a:spcAft>
                <a:spcPts val="0"/>
              </a:spcAft>
              <a:buClr>
                <a:srgbClr val="000000"/>
              </a:buClr>
              <a:buSzPts val="2214"/>
              <a:buChar char="•"/>
              <a:defRPr/>
            </a:lvl3pPr>
            <a:lvl4pPr indent="-369189" lvl="3" marL="1828800" algn="l">
              <a:lnSpc>
                <a:spcPct val="90000"/>
              </a:lnSpc>
              <a:spcBef>
                <a:spcPts val="3200"/>
              </a:spcBef>
              <a:spcAft>
                <a:spcPts val="0"/>
              </a:spcAft>
              <a:buClr>
                <a:srgbClr val="000000"/>
              </a:buClr>
              <a:buSzPts val="2214"/>
              <a:buChar char="•"/>
              <a:defRPr/>
            </a:lvl4pPr>
            <a:lvl5pPr indent="-369189" lvl="4" marL="2286000" algn="l">
              <a:lnSpc>
                <a:spcPct val="90000"/>
              </a:lnSpc>
              <a:spcBef>
                <a:spcPts val="3200"/>
              </a:spcBef>
              <a:spcAft>
                <a:spcPts val="0"/>
              </a:spcAft>
              <a:buClr>
                <a:srgbClr val="000000"/>
              </a:buClr>
              <a:buSzPts val="2214"/>
              <a:buChar char="•"/>
              <a:defRPr/>
            </a:lvl5pPr>
            <a:lvl6pPr indent="-369189" lvl="5" marL="2743200" algn="l">
              <a:lnSpc>
                <a:spcPct val="90000"/>
              </a:lnSpc>
              <a:spcBef>
                <a:spcPts val="3200"/>
              </a:spcBef>
              <a:spcAft>
                <a:spcPts val="0"/>
              </a:spcAft>
              <a:buClr>
                <a:srgbClr val="000000"/>
              </a:buClr>
              <a:buSzPts val="2214"/>
              <a:buChar char="•"/>
              <a:defRPr/>
            </a:lvl6pPr>
            <a:lvl7pPr indent="-369189" lvl="6" marL="3200400" algn="l">
              <a:lnSpc>
                <a:spcPct val="90000"/>
              </a:lnSpc>
              <a:spcBef>
                <a:spcPts val="3200"/>
              </a:spcBef>
              <a:spcAft>
                <a:spcPts val="0"/>
              </a:spcAft>
              <a:buClr>
                <a:srgbClr val="000000"/>
              </a:buClr>
              <a:buSzPts val="2214"/>
              <a:buChar char="•"/>
              <a:defRPr/>
            </a:lvl7pPr>
            <a:lvl8pPr indent="-369189" lvl="7" marL="3657600" algn="l">
              <a:lnSpc>
                <a:spcPct val="90000"/>
              </a:lnSpc>
              <a:spcBef>
                <a:spcPts val="3200"/>
              </a:spcBef>
              <a:spcAft>
                <a:spcPts val="0"/>
              </a:spcAft>
              <a:buClr>
                <a:srgbClr val="000000"/>
              </a:buClr>
              <a:buSzPts val="2214"/>
              <a:buChar char="•"/>
              <a:defRPr/>
            </a:lvl8pPr>
            <a:lvl9pPr indent="-369189" lvl="8" marL="4114800" algn="l">
              <a:lnSpc>
                <a:spcPct val="90000"/>
              </a:lnSpc>
              <a:spcBef>
                <a:spcPts val="3200"/>
              </a:spcBef>
              <a:spcAft>
                <a:spcPts val="0"/>
              </a:spcAft>
              <a:buClr>
                <a:srgbClr val="000000"/>
              </a:buClr>
              <a:buSzPts val="2214"/>
              <a:buChar char="•"/>
              <a:defRPr/>
            </a:lvl9pPr>
          </a:lstStyle>
          <a:p/>
        </p:txBody>
      </p:sp>
      <p:sp>
        <p:nvSpPr>
          <p:cNvPr id="49" name="Google Shape;49;p25"/>
          <p:cNvSpPr txBox="1"/>
          <p:nvPr>
            <p:ph idx="2" type="body"/>
          </p:nvPr>
        </p:nvSpPr>
        <p:spPr>
          <a:xfrm>
            <a:off x="1206500" y="4248504"/>
            <a:ext cx="21971000" cy="8256012"/>
          </a:xfrm>
          <a:prstGeom prst="rect">
            <a:avLst/>
          </a:prstGeom>
          <a:noFill/>
          <a:ln>
            <a:noFill/>
          </a:ln>
        </p:spPr>
        <p:txBody>
          <a:bodyPr anchorCtr="0" anchor="t" bIns="50800" lIns="50800" spcFirstLastPara="1" rIns="50800" wrap="square" tIns="50800">
            <a:normAutofit/>
          </a:bodyPr>
          <a:lstStyle>
            <a:lvl1pPr indent="-228600" lvl="0" marL="457200" marR="0" algn="l">
              <a:lnSpc>
                <a:spcPct val="100000"/>
              </a:lnSpc>
              <a:spcBef>
                <a:spcPts val="1800"/>
              </a:spcBef>
              <a:spcAft>
                <a:spcPts val="0"/>
              </a:spcAft>
              <a:buClr>
                <a:srgbClr val="000000"/>
              </a:buClr>
              <a:buSzPts val="5500"/>
              <a:buFont typeface="Helvetica Neue"/>
              <a:buNone/>
              <a:defRPr sz="5500"/>
            </a:lvl1pPr>
            <a:lvl2pPr indent="-228600" lvl="1" marL="914400" marR="0" algn="l">
              <a:lnSpc>
                <a:spcPct val="100000"/>
              </a:lnSpc>
              <a:spcBef>
                <a:spcPts val="1800"/>
              </a:spcBef>
              <a:spcAft>
                <a:spcPts val="0"/>
              </a:spcAft>
              <a:buClr>
                <a:srgbClr val="000000"/>
              </a:buClr>
              <a:buSzPts val="5500"/>
              <a:buFont typeface="Helvetica Neue"/>
              <a:buNone/>
              <a:defRPr sz="5500"/>
            </a:lvl2pPr>
            <a:lvl3pPr indent="-228600" lvl="2" marL="1371600" marR="0" algn="l">
              <a:lnSpc>
                <a:spcPct val="100000"/>
              </a:lnSpc>
              <a:spcBef>
                <a:spcPts val="1800"/>
              </a:spcBef>
              <a:spcAft>
                <a:spcPts val="0"/>
              </a:spcAft>
              <a:buClr>
                <a:srgbClr val="000000"/>
              </a:buClr>
              <a:buSzPts val="5500"/>
              <a:buFont typeface="Helvetica Neue"/>
              <a:buNone/>
              <a:defRPr sz="5500"/>
            </a:lvl3pPr>
            <a:lvl4pPr indent="-228600" lvl="3" marL="1828800" marR="0" algn="l">
              <a:lnSpc>
                <a:spcPct val="100000"/>
              </a:lnSpc>
              <a:spcBef>
                <a:spcPts val="1800"/>
              </a:spcBef>
              <a:spcAft>
                <a:spcPts val="0"/>
              </a:spcAft>
              <a:buClr>
                <a:srgbClr val="000000"/>
              </a:buClr>
              <a:buSzPts val="5500"/>
              <a:buFont typeface="Helvetica Neue"/>
              <a:buNone/>
              <a:defRPr sz="5500"/>
            </a:lvl4pPr>
            <a:lvl5pPr indent="-228600" lvl="4" marL="2286000" marR="0" algn="l">
              <a:lnSpc>
                <a:spcPct val="100000"/>
              </a:lnSpc>
              <a:spcBef>
                <a:spcPts val="1800"/>
              </a:spcBef>
              <a:spcAft>
                <a:spcPts val="0"/>
              </a:spcAft>
              <a:buClr>
                <a:srgbClr val="000000"/>
              </a:buClr>
              <a:buSzPts val="5500"/>
              <a:buFont typeface="Helvetica Neue"/>
              <a:buNone/>
              <a:defRPr sz="5500"/>
            </a:lvl5pPr>
            <a:lvl6pPr indent="-369189" lvl="5" marL="2743200" algn="l">
              <a:lnSpc>
                <a:spcPct val="90000"/>
              </a:lnSpc>
              <a:spcBef>
                <a:spcPts val="3200"/>
              </a:spcBef>
              <a:spcAft>
                <a:spcPts val="0"/>
              </a:spcAft>
              <a:buClr>
                <a:srgbClr val="000000"/>
              </a:buClr>
              <a:buSzPts val="2214"/>
              <a:buChar char="•"/>
              <a:defRPr/>
            </a:lvl6pPr>
            <a:lvl7pPr indent="-369189" lvl="6" marL="3200400" algn="l">
              <a:lnSpc>
                <a:spcPct val="90000"/>
              </a:lnSpc>
              <a:spcBef>
                <a:spcPts val="3200"/>
              </a:spcBef>
              <a:spcAft>
                <a:spcPts val="0"/>
              </a:spcAft>
              <a:buClr>
                <a:srgbClr val="000000"/>
              </a:buClr>
              <a:buSzPts val="2214"/>
              <a:buChar char="•"/>
              <a:defRPr/>
            </a:lvl7pPr>
            <a:lvl8pPr indent="-369189" lvl="7" marL="3657600" algn="l">
              <a:lnSpc>
                <a:spcPct val="90000"/>
              </a:lnSpc>
              <a:spcBef>
                <a:spcPts val="3200"/>
              </a:spcBef>
              <a:spcAft>
                <a:spcPts val="0"/>
              </a:spcAft>
              <a:buClr>
                <a:srgbClr val="000000"/>
              </a:buClr>
              <a:buSzPts val="2214"/>
              <a:buChar char="•"/>
              <a:defRPr/>
            </a:lvl8pPr>
            <a:lvl9pPr indent="-369189" lvl="8" marL="4114800" algn="l">
              <a:lnSpc>
                <a:spcPct val="90000"/>
              </a:lnSpc>
              <a:spcBef>
                <a:spcPts val="3200"/>
              </a:spcBef>
              <a:spcAft>
                <a:spcPts val="0"/>
              </a:spcAft>
              <a:buClr>
                <a:srgbClr val="000000"/>
              </a:buClr>
              <a:buSzPts val="2214"/>
              <a:buChar char="•"/>
              <a:defRPr/>
            </a:lvl9pPr>
          </a:lstStyle>
          <a:p/>
        </p:txBody>
      </p:sp>
      <p:sp>
        <p:nvSpPr>
          <p:cNvPr id="50" name="Google Shape;50;p25"/>
          <p:cNvSpPr txBox="1"/>
          <p:nvPr>
            <p:ph idx="12" type="sldNum"/>
          </p:nvPr>
        </p:nvSpPr>
        <p:spPr>
          <a:xfrm>
            <a:off x="12001499" y="13080999"/>
            <a:ext cx="368505" cy="374600"/>
          </a:xfrm>
          <a:prstGeom prst="rect">
            <a:avLst/>
          </a:prstGeom>
          <a:noFill/>
          <a:ln>
            <a:noFill/>
          </a:ln>
        </p:spPr>
        <p:txBody>
          <a:bodyPr anchorCtr="0" anchor="b" bIns="50800" lIns="50800" spcFirstLastPara="1" rIns="50800" wrap="square" tIns="50800">
            <a:spAutoFit/>
          </a:bodyPr>
          <a:lstStyle>
            <a:lvl1pPr indent="0" lvl="0" marL="0" algn="ctr">
              <a:lnSpc>
                <a:spcPct val="100000"/>
              </a:lnSpc>
              <a:spcBef>
                <a:spcPts val="0"/>
              </a:spcBef>
              <a:spcAft>
                <a:spcPts val="0"/>
              </a:spcAft>
              <a:buClr>
                <a:srgbClr val="000000"/>
              </a:buClr>
              <a:buSzPts val="1800"/>
              <a:buFont typeface="Helvetica Neue"/>
              <a:buNone/>
              <a:defRPr sz="1800">
                <a:solidFill>
                  <a:srgbClr val="000000"/>
                </a:solidFill>
              </a:defRPr>
            </a:lvl1pPr>
            <a:lvl2pPr indent="0" lvl="1" marL="0" algn="ctr">
              <a:lnSpc>
                <a:spcPct val="100000"/>
              </a:lnSpc>
              <a:spcBef>
                <a:spcPts val="0"/>
              </a:spcBef>
              <a:spcAft>
                <a:spcPts val="0"/>
              </a:spcAft>
              <a:buClr>
                <a:srgbClr val="000000"/>
              </a:buClr>
              <a:buSzPts val="1800"/>
              <a:buFont typeface="Helvetica Neue"/>
              <a:buNone/>
              <a:defRPr sz="1800">
                <a:solidFill>
                  <a:srgbClr val="000000"/>
                </a:solidFill>
              </a:defRPr>
            </a:lvl2pPr>
            <a:lvl3pPr indent="0" lvl="2" marL="0" algn="ctr">
              <a:lnSpc>
                <a:spcPct val="100000"/>
              </a:lnSpc>
              <a:spcBef>
                <a:spcPts val="0"/>
              </a:spcBef>
              <a:spcAft>
                <a:spcPts val="0"/>
              </a:spcAft>
              <a:buClr>
                <a:srgbClr val="000000"/>
              </a:buClr>
              <a:buSzPts val="1800"/>
              <a:buFont typeface="Helvetica Neue"/>
              <a:buNone/>
              <a:defRPr sz="1800">
                <a:solidFill>
                  <a:srgbClr val="000000"/>
                </a:solidFill>
              </a:defRPr>
            </a:lvl3pPr>
            <a:lvl4pPr indent="0" lvl="3" marL="0" algn="ctr">
              <a:lnSpc>
                <a:spcPct val="100000"/>
              </a:lnSpc>
              <a:spcBef>
                <a:spcPts val="0"/>
              </a:spcBef>
              <a:spcAft>
                <a:spcPts val="0"/>
              </a:spcAft>
              <a:buClr>
                <a:srgbClr val="000000"/>
              </a:buClr>
              <a:buSzPts val="1800"/>
              <a:buFont typeface="Helvetica Neue"/>
              <a:buNone/>
              <a:defRPr sz="1800">
                <a:solidFill>
                  <a:srgbClr val="000000"/>
                </a:solidFill>
              </a:defRPr>
            </a:lvl4pPr>
            <a:lvl5pPr indent="0" lvl="4" marL="0" algn="ctr">
              <a:lnSpc>
                <a:spcPct val="100000"/>
              </a:lnSpc>
              <a:spcBef>
                <a:spcPts val="0"/>
              </a:spcBef>
              <a:spcAft>
                <a:spcPts val="0"/>
              </a:spcAft>
              <a:buClr>
                <a:srgbClr val="000000"/>
              </a:buClr>
              <a:buSzPts val="1800"/>
              <a:buFont typeface="Helvetica Neue"/>
              <a:buNone/>
              <a:defRPr sz="1800">
                <a:solidFill>
                  <a:srgbClr val="000000"/>
                </a:solidFill>
              </a:defRPr>
            </a:lvl5pPr>
            <a:lvl6pPr indent="0" lvl="5" marL="0" algn="ctr">
              <a:lnSpc>
                <a:spcPct val="100000"/>
              </a:lnSpc>
              <a:spcBef>
                <a:spcPts val="0"/>
              </a:spcBef>
              <a:spcAft>
                <a:spcPts val="0"/>
              </a:spcAft>
              <a:buClr>
                <a:srgbClr val="000000"/>
              </a:buClr>
              <a:buSzPts val="1800"/>
              <a:buFont typeface="Helvetica Neue"/>
              <a:buNone/>
              <a:defRPr sz="1800">
                <a:solidFill>
                  <a:srgbClr val="000000"/>
                </a:solidFill>
              </a:defRPr>
            </a:lvl6pPr>
            <a:lvl7pPr indent="0" lvl="6" marL="0" algn="ctr">
              <a:lnSpc>
                <a:spcPct val="100000"/>
              </a:lnSpc>
              <a:spcBef>
                <a:spcPts val="0"/>
              </a:spcBef>
              <a:spcAft>
                <a:spcPts val="0"/>
              </a:spcAft>
              <a:buClr>
                <a:srgbClr val="000000"/>
              </a:buClr>
              <a:buSzPts val="1800"/>
              <a:buFont typeface="Helvetica Neue"/>
              <a:buNone/>
              <a:defRPr sz="1800">
                <a:solidFill>
                  <a:srgbClr val="000000"/>
                </a:solidFill>
              </a:defRPr>
            </a:lvl7pPr>
            <a:lvl8pPr indent="0" lvl="7" marL="0" algn="ctr">
              <a:lnSpc>
                <a:spcPct val="100000"/>
              </a:lnSpc>
              <a:spcBef>
                <a:spcPts val="0"/>
              </a:spcBef>
              <a:spcAft>
                <a:spcPts val="0"/>
              </a:spcAft>
              <a:buClr>
                <a:srgbClr val="000000"/>
              </a:buClr>
              <a:buSzPts val="1800"/>
              <a:buFont typeface="Helvetica Neue"/>
              <a:buNone/>
              <a:defRPr sz="1800">
                <a:solidFill>
                  <a:srgbClr val="000000"/>
                </a:solidFill>
              </a:defRPr>
            </a:lvl8pPr>
            <a:lvl9pPr indent="0" lvl="8" marL="0" algn="ctr">
              <a:lnSpc>
                <a:spcPct val="100000"/>
              </a:lnSpc>
              <a:spcBef>
                <a:spcPts val="0"/>
              </a:spcBef>
              <a:spcAft>
                <a:spcPts val="0"/>
              </a:spcAft>
              <a:buClr>
                <a:srgbClr val="000000"/>
              </a:buClr>
              <a:buSzPts val="1800"/>
              <a:buFont typeface="Helvetica Neue"/>
              <a:buNone/>
              <a:defRPr sz="1800">
                <a:solidFill>
                  <a:srgbClr val="000000"/>
                </a:solidFil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 name="Shape 5"/>
        <p:cNvGrpSpPr/>
        <p:nvPr/>
      </p:nvGrpSpPr>
      <p:grpSpPr>
        <a:xfrm>
          <a:off x="0" y="0"/>
          <a:ext cx="0" cy="0"/>
          <a:chOff x="0" y="0"/>
          <a:chExt cx="0" cy="0"/>
        </a:xfrm>
      </p:grpSpPr>
      <p:sp>
        <p:nvSpPr>
          <p:cNvPr id="6" name="Google Shape;6;p16"/>
          <p:cNvSpPr txBox="1"/>
          <p:nvPr>
            <p:ph type="title"/>
          </p:nvPr>
        </p:nvSpPr>
        <p:spPr>
          <a:xfrm>
            <a:off x="1206500" y="1079500"/>
            <a:ext cx="21971000" cy="1433163"/>
          </a:xfrm>
          <a:prstGeom prst="rect">
            <a:avLst/>
          </a:prstGeom>
          <a:noFill/>
          <a:ln>
            <a:noFill/>
          </a:ln>
        </p:spPr>
        <p:txBody>
          <a:bodyPr anchorCtr="0" anchor="t" bIns="50800" lIns="50800" spcFirstLastPara="1" rIns="50800" wrap="square" tIns="50800">
            <a:normAutofit/>
          </a:bodyPr>
          <a:lstStyle>
            <a:lvl1pPr lvl="0" marR="0" rtl="0" algn="l">
              <a:lnSpc>
                <a:spcPct val="80000"/>
              </a:lnSpc>
              <a:spcBef>
                <a:spcPts val="0"/>
              </a:spcBef>
              <a:spcAft>
                <a:spcPts val="0"/>
              </a:spcAft>
              <a:buClr>
                <a:srgbClr val="000000"/>
              </a:buClr>
              <a:buSzPts val="8500"/>
              <a:buFont typeface="Helvetica Neue"/>
              <a:buNone/>
              <a:defRPr b="1" i="0" sz="8500" u="none" cap="none" strike="noStrike">
                <a:solidFill>
                  <a:srgbClr val="000000"/>
                </a:solidFill>
                <a:latin typeface="Helvetica Neue"/>
                <a:ea typeface="Helvetica Neue"/>
                <a:cs typeface="Helvetica Neue"/>
                <a:sym typeface="Helvetica Neue"/>
              </a:defRPr>
            </a:lvl1pPr>
            <a:lvl2pPr lvl="1" marR="0" rtl="0" algn="l">
              <a:lnSpc>
                <a:spcPct val="80000"/>
              </a:lnSpc>
              <a:spcBef>
                <a:spcPts val="0"/>
              </a:spcBef>
              <a:spcAft>
                <a:spcPts val="0"/>
              </a:spcAft>
              <a:buClr>
                <a:srgbClr val="000000"/>
              </a:buClr>
              <a:buSzPts val="8500"/>
              <a:buFont typeface="Helvetica Neue"/>
              <a:buNone/>
              <a:defRPr b="1" i="0" sz="8500" u="none" cap="none" strike="noStrike">
                <a:solidFill>
                  <a:srgbClr val="000000"/>
                </a:solidFill>
                <a:latin typeface="Helvetica Neue"/>
                <a:ea typeface="Helvetica Neue"/>
                <a:cs typeface="Helvetica Neue"/>
                <a:sym typeface="Helvetica Neue"/>
              </a:defRPr>
            </a:lvl2pPr>
            <a:lvl3pPr lvl="2" marR="0" rtl="0" algn="l">
              <a:lnSpc>
                <a:spcPct val="80000"/>
              </a:lnSpc>
              <a:spcBef>
                <a:spcPts val="0"/>
              </a:spcBef>
              <a:spcAft>
                <a:spcPts val="0"/>
              </a:spcAft>
              <a:buClr>
                <a:srgbClr val="000000"/>
              </a:buClr>
              <a:buSzPts val="8500"/>
              <a:buFont typeface="Helvetica Neue"/>
              <a:buNone/>
              <a:defRPr b="1" i="0" sz="8500" u="none" cap="none" strike="noStrike">
                <a:solidFill>
                  <a:srgbClr val="000000"/>
                </a:solidFill>
                <a:latin typeface="Helvetica Neue"/>
                <a:ea typeface="Helvetica Neue"/>
                <a:cs typeface="Helvetica Neue"/>
                <a:sym typeface="Helvetica Neue"/>
              </a:defRPr>
            </a:lvl3pPr>
            <a:lvl4pPr lvl="3" marR="0" rtl="0" algn="l">
              <a:lnSpc>
                <a:spcPct val="80000"/>
              </a:lnSpc>
              <a:spcBef>
                <a:spcPts val="0"/>
              </a:spcBef>
              <a:spcAft>
                <a:spcPts val="0"/>
              </a:spcAft>
              <a:buClr>
                <a:srgbClr val="000000"/>
              </a:buClr>
              <a:buSzPts val="8500"/>
              <a:buFont typeface="Helvetica Neue"/>
              <a:buNone/>
              <a:defRPr b="1" i="0" sz="8500" u="none" cap="none" strike="noStrike">
                <a:solidFill>
                  <a:srgbClr val="000000"/>
                </a:solidFill>
                <a:latin typeface="Helvetica Neue"/>
                <a:ea typeface="Helvetica Neue"/>
                <a:cs typeface="Helvetica Neue"/>
                <a:sym typeface="Helvetica Neue"/>
              </a:defRPr>
            </a:lvl4pPr>
            <a:lvl5pPr lvl="4" marR="0" rtl="0" algn="l">
              <a:lnSpc>
                <a:spcPct val="80000"/>
              </a:lnSpc>
              <a:spcBef>
                <a:spcPts val="0"/>
              </a:spcBef>
              <a:spcAft>
                <a:spcPts val="0"/>
              </a:spcAft>
              <a:buClr>
                <a:srgbClr val="000000"/>
              </a:buClr>
              <a:buSzPts val="8500"/>
              <a:buFont typeface="Helvetica Neue"/>
              <a:buNone/>
              <a:defRPr b="1" i="0" sz="8500" u="none" cap="none" strike="noStrike">
                <a:solidFill>
                  <a:srgbClr val="000000"/>
                </a:solidFill>
                <a:latin typeface="Helvetica Neue"/>
                <a:ea typeface="Helvetica Neue"/>
                <a:cs typeface="Helvetica Neue"/>
                <a:sym typeface="Helvetica Neue"/>
              </a:defRPr>
            </a:lvl5pPr>
            <a:lvl6pPr lvl="5" marR="0" rtl="0" algn="l">
              <a:lnSpc>
                <a:spcPct val="80000"/>
              </a:lnSpc>
              <a:spcBef>
                <a:spcPts val="0"/>
              </a:spcBef>
              <a:spcAft>
                <a:spcPts val="0"/>
              </a:spcAft>
              <a:buClr>
                <a:srgbClr val="000000"/>
              </a:buClr>
              <a:buSzPts val="8500"/>
              <a:buFont typeface="Helvetica Neue"/>
              <a:buNone/>
              <a:defRPr b="1" i="0" sz="8500" u="none" cap="none" strike="noStrike">
                <a:solidFill>
                  <a:srgbClr val="000000"/>
                </a:solidFill>
                <a:latin typeface="Helvetica Neue"/>
                <a:ea typeface="Helvetica Neue"/>
                <a:cs typeface="Helvetica Neue"/>
                <a:sym typeface="Helvetica Neue"/>
              </a:defRPr>
            </a:lvl6pPr>
            <a:lvl7pPr lvl="6" marR="0" rtl="0" algn="l">
              <a:lnSpc>
                <a:spcPct val="80000"/>
              </a:lnSpc>
              <a:spcBef>
                <a:spcPts val="0"/>
              </a:spcBef>
              <a:spcAft>
                <a:spcPts val="0"/>
              </a:spcAft>
              <a:buClr>
                <a:srgbClr val="000000"/>
              </a:buClr>
              <a:buSzPts val="8500"/>
              <a:buFont typeface="Helvetica Neue"/>
              <a:buNone/>
              <a:defRPr b="1" i="0" sz="8500" u="none" cap="none" strike="noStrike">
                <a:solidFill>
                  <a:srgbClr val="000000"/>
                </a:solidFill>
                <a:latin typeface="Helvetica Neue"/>
                <a:ea typeface="Helvetica Neue"/>
                <a:cs typeface="Helvetica Neue"/>
                <a:sym typeface="Helvetica Neue"/>
              </a:defRPr>
            </a:lvl7pPr>
            <a:lvl8pPr lvl="7" marR="0" rtl="0" algn="l">
              <a:lnSpc>
                <a:spcPct val="80000"/>
              </a:lnSpc>
              <a:spcBef>
                <a:spcPts val="0"/>
              </a:spcBef>
              <a:spcAft>
                <a:spcPts val="0"/>
              </a:spcAft>
              <a:buClr>
                <a:srgbClr val="000000"/>
              </a:buClr>
              <a:buSzPts val="8500"/>
              <a:buFont typeface="Helvetica Neue"/>
              <a:buNone/>
              <a:defRPr b="1" i="0" sz="8500" u="none" cap="none" strike="noStrike">
                <a:solidFill>
                  <a:srgbClr val="000000"/>
                </a:solidFill>
                <a:latin typeface="Helvetica Neue"/>
                <a:ea typeface="Helvetica Neue"/>
                <a:cs typeface="Helvetica Neue"/>
                <a:sym typeface="Helvetica Neue"/>
              </a:defRPr>
            </a:lvl8pPr>
            <a:lvl9pPr lvl="8" marR="0" rtl="0" algn="l">
              <a:lnSpc>
                <a:spcPct val="80000"/>
              </a:lnSpc>
              <a:spcBef>
                <a:spcPts val="0"/>
              </a:spcBef>
              <a:spcAft>
                <a:spcPts val="0"/>
              </a:spcAft>
              <a:buClr>
                <a:srgbClr val="000000"/>
              </a:buClr>
              <a:buSzPts val="8500"/>
              <a:buFont typeface="Helvetica Neue"/>
              <a:buNone/>
              <a:defRPr b="1" i="0" sz="8500" u="none" cap="none" strike="noStrike">
                <a:solidFill>
                  <a:srgbClr val="000000"/>
                </a:solidFill>
                <a:latin typeface="Helvetica Neue"/>
                <a:ea typeface="Helvetica Neue"/>
                <a:cs typeface="Helvetica Neue"/>
                <a:sym typeface="Helvetica Neue"/>
              </a:defRPr>
            </a:lvl9pPr>
          </a:lstStyle>
          <a:p/>
        </p:txBody>
      </p:sp>
      <p:sp>
        <p:nvSpPr>
          <p:cNvPr id="7" name="Google Shape;7;p16"/>
          <p:cNvSpPr txBox="1"/>
          <p:nvPr>
            <p:ph idx="1" type="body"/>
          </p:nvPr>
        </p:nvSpPr>
        <p:spPr>
          <a:xfrm>
            <a:off x="1206500" y="4248504"/>
            <a:ext cx="21971000" cy="8256012"/>
          </a:xfrm>
          <a:prstGeom prst="rect">
            <a:avLst/>
          </a:prstGeom>
          <a:noFill/>
          <a:ln>
            <a:noFill/>
          </a:ln>
        </p:spPr>
        <p:txBody>
          <a:bodyPr anchorCtr="0" anchor="t" bIns="50800" lIns="50800" spcFirstLastPara="1" rIns="50800" wrap="square" tIns="50800">
            <a:normAutofit/>
          </a:bodyPr>
          <a:lstStyle>
            <a:lvl1pPr indent="-478536" lvl="0" marL="457200" marR="203200" rtl="0" algn="l">
              <a:lnSpc>
                <a:spcPct val="90000"/>
              </a:lnSpc>
              <a:spcBef>
                <a:spcPts val="3200"/>
              </a:spcBef>
              <a:spcAft>
                <a:spcPts val="0"/>
              </a:spcAft>
              <a:buClr>
                <a:srgbClr val="000000"/>
              </a:buClr>
              <a:buSzPts val="3936"/>
              <a:buFont typeface="Helvetica Neue"/>
              <a:buChar char="•"/>
              <a:defRPr b="0" i="0" sz="3200" u="none" cap="none" strike="noStrike">
                <a:solidFill>
                  <a:srgbClr val="000000"/>
                </a:solidFill>
                <a:latin typeface="Helvetica Neue"/>
                <a:ea typeface="Helvetica Neue"/>
                <a:cs typeface="Helvetica Neue"/>
                <a:sym typeface="Helvetica Neue"/>
              </a:defRPr>
            </a:lvl1pPr>
            <a:lvl2pPr indent="-478536" lvl="1" marL="914400" marR="203200" rtl="0" algn="l">
              <a:lnSpc>
                <a:spcPct val="90000"/>
              </a:lnSpc>
              <a:spcBef>
                <a:spcPts val="3200"/>
              </a:spcBef>
              <a:spcAft>
                <a:spcPts val="0"/>
              </a:spcAft>
              <a:buClr>
                <a:srgbClr val="000000"/>
              </a:buClr>
              <a:buSzPts val="3936"/>
              <a:buFont typeface="Helvetica Neue"/>
              <a:buChar char="•"/>
              <a:defRPr b="0" i="0" sz="3200" u="none" cap="none" strike="noStrike">
                <a:solidFill>
                  <a:srgbClr val="000000"/>
                </a:solidFill>
                <a:latin typeface="Helvetica Neue"/>
                <a:ea typeface="Helvetica Neue"/>
                <a:cs typeface="Helvetica Neue"/>
                <a:sym typeface="Helvetica Neue"/>
              </a:defRPr>
            </a:lvl2pPr>
            <a:lvl3pPr indent="-478536" lvl="2" marL="1371600" marR="203200" rtl="0" algn="l">
              <a:lnSpc>
                <a:spcPct val="90000"/>
              </a:lnSpc>
              <a:spcBef>
                <a:spcPts val="3200"/>
              </a:spcBef>
              <a:spcAft>
                <a:spcPts val="0"/>
              </a:spcAft>
              <a:buClr>
                <a:srgbClr val="000000"/>
              </a:buClr>
              <a:buSzPts val="3936"/>
              <a:buFont typeface="Helvetica Neue"/>
              <a:buChar char="•"/>
              <a:defRPr b="0" i="0" sz="3200" u="none" cap="none" strike="noStrike">
                <a:solidFill>
                  <a:srgbClr val="000000"/>
                </a:solidFill>
                <a:latin typeface="Helvetica Neue"/>
                <a:ea typeface="Helvetica Neue"/>
                <a:cs typeface="Helvetica Neue"/>
                <a:sym typeface="Helvetica Neue"/>
              </a:defRPr>
            </a:lvl3pPr>
            <a:lvl4pPr indent="-478536" lvl="3" marL="1828800" marR="203200" rtl="0" algn="l">
              <a:lnSpc>
                <a:spcPct val="90000"/>
              </a:lnSpc>
              <a:spcBef>
                <a:spcPts val="3200"/>
              </a:spcBef>
              <a:spcAft>
                <a:spcPts val="0"/>
              </a:spcAft>
              <a:buClr>
                <a:srgbClr val="000000"/>
              </a:buClr>
              <a:buSzPts val="3936"/>
              <a:buFont typeface="Helvetica Neue"/>
              <a:buChar char="•"/>
              <a:defRPr b="0" i="0" sz="3200" u="none" cap="none" strike="noStrike">
                <a:solidFill>
                  <a:srgbClr val="000000"/>
                </a:solidFill>
                <a:latin typeface="Helvetica Neue"/>
                <a:ea typeface="Helvetica Neue"/>
                <a:cs typeface="Helvetica Neue"/>
                <a:sym typeface="Helvetica Neue"/>
              </a:defRPr>
            </a:lvl4pPr>
            <a:lvl5pPr indent="-478535" lvl="4" marL="2286000" marR="203200" rtl="0" algn="l">
              <a:lnSpc>
                <a:spcPct val="90000"/>
              </a:lnSpc>
              <a:spcBef>
                <a:spcPts val="3200"/>
              </a:spcBef>
              <a:spcAft>
                <a:spcPts val="0"/>
              </a:spcAft>
              <a:buClr>
                <a:srgbClr val="000000"/>
              </a:buClr>
              <a:buSzPts val="3936"/>
              <a:buFont typeface="Helvetica Neue"/>
              <a:buChar char="•"/>
              <a:defRPr b="0" i="0" sz="3200" u="none" cap="none" strike="noStrike">
                <a:solidFill>
                  <a:srgbClr val="000000"/>
                </a:solidFill>
                <a:latin typeface="Helvetica Neue"/>
                <a:ea typeface="Helvetica Neue"/>
                <a:cs typeface="Helvetica Neue"/>
                <a:sym typeface="Helvetica Neue"/>
              </a:defRPr>
            </a:lvl5pPr>
            <a:lvl6pPr indent="-478535" lvl="5" marL="2743200" marR="203200" rtl="0" algn="l">
              <a:lnSpc>
                <a:spcPct val="90000"/>
              </a:lnSpc>
              <a:spcBef>
                <a:spcPts val="3200"/>
              </a:spcBef>
              <a:spcAft>
                <a:spcPts val="0"/>
              </a:spcAft>
              <a:buClr>
                <a:srgbClr val="000000"/>
              </a:buClr>
              <a:buSzPts val="3936"/>
              <a:buFont typeface="Helvetica Neue"/>
              <a:buChar char="•"/>
              <a:defRPr b="0" i="0" sz="3200" u="none" cap="none" strike="noStrike">
                <a:solidFill>
                  <a:srgbClr val="000000"/>
                </a:solidFill>
                <a:latin typeface="Helvetica Neue"/>
                <a:ea typeface="Helvetica Neue"/>
                <a:cs typeface="Helvetica Neue"/>
                <a:sym typeface="Helvetica Neue"/>
              </a:defRPr>
            </a:lvl6pPr>
            <a:lvl7pPr indent="-478535" lvl="6" marL="3200400" marR="203200" rtl="0" algn="l">
              <a:lnSpc>
                <a:spcPct val="90000"/>
              </a:lnSpc>
              <a:spcBef>
                <a:spcPts val="3200"/>
              </a:spcBef>
              <a:spcAft>
                <a:spcPts val="0"/>
              </a:spcAft>
              <a:buClr>
                <a:srgbClr val="000000"/>
              </a:buClr>
              <a:buSzPts val="3936"/>
              <a:buFont typeface="Helvetica Neue"/>
              <a:buChar char="•"/>
              <a:defRPr b="0" i="0" sz="3200" u="none" cap="none" strike="noStrike">
                <a:solidFill>
                  <a:srgbClr val="000000"/>
                </a:solidFill>
                <a:latin typeface="Helvetica Neue"/>
                <a:ea typeface="Helvetica Neue"/>
                <a:cs typeface="Helvetica Neue"/>
                <a:sym typeface="Helvetica Neue"/>
              </a:defRPr>
            </a:lvl7pPr>
            <a:lvl8pPr indent="-478535" lvl="7" marL="3657600" marR="203200" rtl="0" algn="l">
              <a:lnSpc>
                <a:spcPct val="90000"/>
              </a:lnSpc>
              <a:spcBef>
                <a:spcPts val="3200"/>
              </a:spcBef>
              <a:spcAft>
                <a:spcPts val="0"/>
              </a:spcAft>
              <a:buClr>
                <a:srgbClr val="000000"/>
              </a:buClr>
              <a:buSzPts val="3936"/>
              <a:buFont typeface="Helvetica Neue"/>
              <a:buChar char="•"/>
              <a:defRPr b="0" i="0" sz="3200" u="none" cap="none" strike="noStrike">
                <a:solidFill>
                  <a:srgbClr val="000000"/>
                </a:solidFill>
                <a:latin typeface="Helvetica Neue"/>
                <a:ea typeface="Helvetica Neue"/>
                <a:cs typeface="Helvetica Neue"/>
                <a:sym typeface="Helvetica Neue"/>
              </a:defRPr>
            </a:lvl8pPr>
            <a:lvl9pPr indent="-478535" lvl="8" marL="4114800" marR="203200" rtl="0" algn="l">
              <a:lnSpc>
                <a:spcPct val="90000"/>
              </a:lnSpc>
              <a:spcBef>
                <a:spcPts val="3200"/>
              </a:spcBef>
              <a:spcAft>
                <a:spcPts val="0"/>
              </a:spcAft>
              <a:buClr>
                <a:srgbClr val="000000"/>
              </a:buClr>
              <a:buSzPts val="3936"/>
              <a:buFont typeface="Helvetica Neue"/>
              <a:buChar char="•"/>
              <a:defRPr b="0" i="0" sz="3200" u="none" cap="none" strike="noStrike">
                <a:solidFill>
                  <a:srgbClr val="000000"/>
                </a:solidFill>
                <a:latin typeface="Helvetica Neue"/>
                <a:ea typeface="Helvetica Neue"/>
                <a:cs typeface="Helvetica Neue"/>
                <a:sym typeface="Helvetica Neue"/>
              </a:defRPr>
            </a:lvl9pPr>
          </a:lstStyle>
          <a:p/>
        </p:txBody>
      </p:sp>
      <p:sp>
        <p:nvSpPr>
          <p:cNvPr id="8" name="Google Shape;8;p16"/>
          <p:cNvSpPr txBox="1"/>
          <p:nvPr>
            <p:ph idx="12" type="sldNum"/>
          </p:nvPr>
        </p:nvSpPr>
        <p:spPr>
          <a:xfrm>
            <a:off x="12001499" y="13080999"/>
            <a:ext cx="368505" cy="374600"/>
          </a:xfrm>
          <a:prstGeom prst="rect">
            <a:avLst/>
          </a:prstGeom>
          <a:noFill/>
          <a:ln>
            <a:noFill/>
          </a:ln>
        </p:spPr>
        <p:txBody>
          <a:bodyPr anchorCtr="0" anchor="b" bIns="50800" lIns="50800" spcFirstLastPara="1" rIns="50800" wrap="square" tIns="50800">
            <a:spAutoFit/>
          </a:bodyPr>
          <a:lstStyle>
            <a:lvl1pPr indent="0" lvl="0" marL="0" marR="0" rtl="0" algn="ctr">
              <a:lnSpc>
                <a:spcPct val="100000"/>
              </a:lnSpc>
              <a:spcBef>
                <a:spcPts val="0"/>
              </a:spcBef>
              <a:spcAft>
                <a:spcPts val="0"/>
              </a:spcAft>
              <a:buClr>
                <a:srgbClr val="000000"/>
              </a:buClr>
              <a:buSzPts val="1800"/>
              <a:buFont typeface="Helvetica Neue"/>
              <a:buNone/>
              <a:defRPr b="0" i="0" sz="1800" u="none" cap="none" strike="noStrike">
                <a:solidFill>
                  <a:srgbClr val="000000"/>
                </a:solidFill>
                <a:latin typeface="Helvetica Neue"/>
                <a:ea typeface="Helvetica Neue"/>
                <a:cs typeface="Helvetica Neue"/>
                <a:sym typeface="Helvetica Neue"/>
              </a:defRPr>
            </a:lvl1pPr>
            <a:lvl2pPr indent="0" lvl="1" marL="0" marR="0" rtl="0" algn="ctr">
              <a:lnSpc>
                <a:spcPct val="100000"/>
              </a:lnSpc>
              <a:spcBef>
                <a:spcPts val="0"/>
              </a:spcBef>
              <a:spcAft>
                <a:spcPts val="0"/>
              </a:spcAft>
              <a:buClr>
                <a:srgbClr val="000000"/>
              </a:buClr>
              <a:buSzPts val="1800"/>
              <a:buFont typeface="Helvetica Neue"/>
              <a:buNone/>
              <a:defRPr b="0" i="0" sz="1800" u="none" cap="none" strike="noStrike">
                <a:solidFill>
                  <a:srgbClr val="000000"/>
                </a:solidFill>
                <a:latin typeface="Helvetica Neue"/>
                <a:ea typeface="Helvetica Neue"/>
                <a:cs typeface="Helvetica Neue"/>
                <a:sym typeface="Helvetica Neue"/>
              </a:defRPr>
            </a:lvl2pPr>
            <a:lvl3pPr indent="0" lvl="2" marL="0" marR="0" rtl="0" algn="ctr">
              <a:lnSpc>
                <a:spcPct val="100000"/>
              </a:lnSpc>
              <a:spcBef>
                <a:spcPts val="0"/>
              </a:spcBef>
              <a:spcAft>
                <a:spcPts val="0"/>
              </a:spcAft>
              <a:buClr>
                <a:srgbClr val="000000"/>
              </a:buClr>
              <a:buSzPts val="1800"/>
              <a:buFont typeface="Helvetica Neue"/>
              <a:buNone/>
              <a:defRPr b="0" i="0" sz="1800" u="none" cap="none" strike="noStrike">
                <a:solidFill>
                  <a:srgbClr val="000000"/>
                </a:solidFill>
                <a:latin typeface="Helvetica Neue"/>
                <a:ea typeface="Helvetica Neue"/>
                <a:cs typeface="Helvetica Neue"/>
                <a:sym typeface="Helvetica Neue"/>
              </a:defRPr>
            </a:lvl3pPr>
            <a:lvl4pPr indent="0" lvl="3" marL="0" marR="0" rtl="0" algn="ctr">
              <a:lnSpc>
                <a:spcPct val="100000"/>
              </a:lnSpc>
              <a:spcBef>
                <a:spcPts val="0"/>
              </a:spcBef>
              <a:spcAft>
                <a:spcPts val="0"/>
              </a:spcAft>
              <a:buClr>
                <a:srgbClr val="000000"/>
              </a:buClr>
              <a:buSzPts val="1800"/>
              <a:buFont typeface="Helvetica Neue"/>
              <a:buNone/>
              <a:defRPr b="0" i="0" sz="1800" u="none" cap="none" strike="noStrike">
                <a:solidFill>
                  <a:srgbClr val="000000"/>
                </a:solidFill>
                <a:latin typeface="Helvetica Neue"/>
                <a:ea typeface="Helvetica Neue"/>
                <a:cs typeface="Helvetica Neue"/>
                <a:sym typeface="Helvetica Neue"/>
              </a:defRPr>
            </a:lvl4pPr>
            <a:lvl5pPr indent="0" lvl="4" marL="0" marR="0" rtl="0" algn="ctr">
              <a:lnSpc>
                <a:spcPct val="100000"/>
              </a:lnSpc>
              <a:spcBef>
                <a:spcPts val="0"/>
              </a:spcBef>
              <a:spcAft>
                <a:spcPts val="0"/>
              </a:spcAft>
              <a:buClr>
                <a:srgbClr val="000000"/>
              </a:buClr>
              <a:buSzPts val="1800"/>
              <a:buFont typeface="Helvetica Neue"/>
              <a:buNone/>
              <a:defRPr b="0" i="0" sz="1800" u="none" cap="none" strike="noStrike">
                <a:solidFill>
                  <a:srgbClr val="000000"/>
                </a:solidFill>
                <a:latin typeface="Helvetica Neue"/>
                <a:ea typeface="Helvetica Neue"/>
                <a:cs typeface="Helvetica Neue"/>
                <a:sym typeface="Helvetica Neue"/>
              </a:defRPr>
            </a:lvl5pPr>
            <a:lvl6pPr indent="0" lvl="5" marL="0" marR="0" rtl="0" algn="ctr">
              <a:lnSpc>
                <a:spcPct val="100000"/>
              </a:lnSpc>
              <a:spcBef>
                <a:spcPts val="0"/>
              </a:spcBef>
              <a:spcAft>
                <a:spcPts val="0"/>
              </a:spcAft>
              <a:buClr>
                <a:srgbClr val="000000"/>
              </a:buClr>
              <a:buSzPts val="1800"/>
              <a:buFont typeface="Helvetica Neue"/>
              <a:buNone/>
              <a:defRPr b="0" i="0" sz="1800" u="none" cap="none" strike="noStrike">
                <a:solidFill>
                  <a:srgbClr val="000000"/>
                </a:solidFill>
                <a:latin typeface="Helvetica Neue"/>
                <a:ea typeface="Helvetica Neue"/>
                <a:cs typeface="Helvetica Neue"/>
                <a:sym typeface="Helvetica Neue"/>
              </a:defRPr>
            </a:lvl6pPr>
            <a:lvl7pPr indent="0" lvl="6" marL="0" marR="0" rtl="0" algn="ctr">
              <a:lnSpc>
                <a:spcPct val="100000"/>
              </a:lnSpc>
              <a:spcBef>
                <a:spcPts val="0"/>
              </a:spcBef>
              <a:spcAft>
                <a:spcPts val="0"/>
              </a:spcAft>
              <a:buClr>
                <a:srgbClr val="000000"/>
              </a:buClr>
              <a:buSzPts val="1800"/>
              <a:buFont typeface="Helvetica Neue"/>
              <a:buNone/>
              <a:defRPr b="0" i="0" sz="1800" u="none" cap="none" strike="noStrike">
                <a:solidFill>
                  <a:srgbClr val="000000"/>
                </a:solidFill>
                <a:latin typeface="Helvetica Neue"/>
                <a:ea typeface="Helvetica Neue"/>
                <a:cs typeface="Helvetica Neue"/>
                <a:sym typeface="Helvetica Neue"/>
              </a:defRPr>
            </a:lvl7pPr>
            <a:lvl8pPr indent="0" lvl="7" marL="0" marR="0" rtl="0" algn="ctr">
              <a:lnSpc>
                <a:spcPct val="100000"/>
              </a:lnSpc>
              <a:spcBef>
                <a:spcPts val="0"/>
              </a:spcBef>
              <a:spcAft>
                <a:spcPts val="0"/>
              </a:spcAft>
              <a:buClr>
                <a:srgbClr val="000000"/>
              </a:buClr>
              <a:buSzPts val="1800"/>
              <a:buFont typeface="Helvetica Neue"/>
              <a:buNone/>
              <a:defRPr b="0" i="0" sz="1800" u="none" cap="none" strike="noStrike">
                <a:solidFill>
                  <a:srgbClr val="000000"/>
                </a:solidFill>
                <a:latin typeface="Helvetica Neue"/>
                <a:ea typeface="Helvetica Neue"/>
                <a:cs typeface="Helvetica Neue"/>
                <a:sym typeface="Helvetica Neue"/>
              </a:defRPr>
            </a:lvl8pPr>
            <a:lvl9pPr indent="0" lvl="8" marL="0" marR="0" rtl="0" algn="ctr">
              <a:lnSpc>
                <a:spcPct val="100000"/>
              </a:lnSpc>
              <a:spcBef>
                <a:spcPts val="0"/>
              </a:spcBef>
              <a:spcAft>
                <a:spcPts val="0"/>
              </a:spcAft>
              <a:buClr>
                <a:srgbClr val="000000"/>
              </a:buClr>
              <a:buSzPts val="1800"/>
              <a:buFont typeface="Helvetica Neue"/>
              <a:buNone/>
              <a:defRPr b="0" i="0" sz="1800" u="none" cap="none" strike="noStrike">
                <a:solidFill>
                  <a:srgbClr val="000000"/>
                </a:solidFill>
                <a:latin typeface="Helvetica Neue"/>
                <a:ea typeface="Helvetica Neue"/>
                <a:cs typeface="Helvetica Neue"/>
                <a:sym typeface="Helvetica Neue"/>
              </a:defRPr>
            </a:lvl9pPr>
          </a:lstStyle>
          <a:p>
            <a:pPr indent="0" lvl="0" marL="0" rtl="0" algn="ctr">
              <a:spcBef>
                <a:spcPts val="0"/>
              </a:spcBef>
              <a:spcAft>
                <a:spcPts val="0"/>
              </a:spcAft>
              <a:buNone/>
            </a:pPr>
            <a:fld id="{00000000-1234-1234-1234-123412341234}" type="slidenum">
              <a:rPr lang="en-US"/>
              <a:t>‹#›</a:t>
            </a:fld>
            <a:endParaRPr sz="1400">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8.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hyperlink" Target="mailto:contact@lightm.xyz" TargetMode="External"/><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2.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png"/><Relationship Id="rId4" Type="http://schemas.openxmlformats.org/officeDocument/2006/relationships/image" Target="../media/image21.png"/><Relationship Id="rId5" Type="http://schemas.openxmlformats.org/officeDocument/2006/relationships/image" Target="../media/image23.png"/><Relationship Id="rId6" Type="http://schemas.openxmlformats.org/officeDocument/2006/relationships/image" Target="../media/image14.png"/></Relationships>
</file>

<file path=ppt/slides/_rels/slide5.xml.rels><?xml version="1.0" encoding="UTF-8" standalone="yes"?><Relationships xmlns="http://schemas.openxmlformats.org/package/2006/relationships"><Relationship Id="rId10" Type="http://schemas.openxmlformats.org/officeDocument/2006/relationships/image" Target="../media/image12.png"/><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4.png"/><Relationship Id="rId4" Type="http://schemas.openxmlformats.org/officeDocument/2006/relationships/image" Target="../media/image1.png"/><Relationship Id="rId9" Type="http://schemas.openxmlformats.org/officeDocument/2006/relationships/image" Target="../media/image3.png"/><Relationship Id="rId5" Type="http://schemas.openxmlformats.org/officeDocument/2006/relationships/image" Target="../media/image10.png"/><Relationship Id="rId6" Type="http://schemas.openxmlformats.org/officeDocument/2006/relationships/image" Target="../media/image13.png"/><Relationship Id="rId7" Type="http://schemas.openxmlformats.org/officeDocument/2006/relationships/image" Target="../media/image2.png"/><Relationship Id="rId8"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6.png"/><Relationship Id="rId4" Type="http://schemas.openxmlformats.org/officeDocument/2006/relationships/image" Target="../media/image8.png"/><Relationship Id="rId5" Type="http://schemas.openxmlformats.org/officeDocument/2006/relationships/image" Target="../media/image11.png"/><Relationship Id="rId6" Type="http://schemas.openxmlformats.org/officeDocument/2006/relationships/image" Target="../media/image5.png"/><Relationship Id="rId7" Type="http://schemas.openxmlformats.org/officeDocument/2006/relationships/image" Target="../media/image4.png"/><Relationship Id="rId8" Type="http://schemas.openxmlformats.org/officeDocument/2006/relationships/image" Target="../media/image1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4.png"/><Relationship Id="rId4" Type="http://schemas.openxmlformats.org/officeDocument/2006/relationships/image" Target="../media/image25.png"/><Relationship Id="rId5" Type="http://schemas.openxmlformats.org/officeDocument/2006/relationships/image" Target="../media/image20.png"/><Relationship Id="rId6" Type="http://schemas.openxmlformats.org/officeDocument/2006/relationships/image" Target="../media/image1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4.png"/><Relationship Id="rId4" Type="http://schemas.openxmlformats.org/officeDocument/2006/relationships/image" Target="../media/image17.png"/><Relationship Id="rId5" Type="http://schemas.openxmlformats.org/officeDocument/2006/relationships/image" Target="../media/image2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
          <p:cNvSpPr txBox="1"/>
          <p:nvPr>
            <p:ph idx="4294967295" type="ctrTitle"/>
          </p:nvPr>
        </p:nvSpPr>
        <p:spPr>
          <a:xfrm>
            <a:off x="1206496" y="2574991"/>
            <a:ext cx="21971004" cy="4648201"/>
          </a:xfrm>
          <a:prstGeom prst="rect">
            <a:avLst/>
          </a:prstGeom>
          <a:noFill/>
          <a:ln>
            <a:noFill/>
          </a:ln>
        </p:spPr>
        <p:txBody>
          <a:bodyPr anchorCtr="0" anchor="b" bIns="50800" lIns="50800" spcFirstLastPara="1" rIns="50800" wrap="square" tIns="50800">
            <a:normAutofit/>
          </a:bodyPr>
          <a:lstStyle/>
          <a:p>
            <a:pPr indent="0" lvl="0" marL="0" marR="0" rtl="0" algn="l">
              <a:lnSpc>
                <a:spcPct val="80000"/>
              </a:lnSpc>
              <a:spcBef>
                <a:spcPts val="0"/>
              </a:spcBef>
              <a:spcAft>
                <a:spcPts val="0"/>
              </a:spcAft>
              <a:buClr>
                <a:srgbClr val="000000"/>
              </a:buClr>
              <a:buSzPts val="11600"/>
              <a:buFont typeface="Helvetica Neue"/>
              <a:buNone/>
            </a:pPr>
            <a:r>
              <a:rPr b="1" i="0" lang="en-US" sz="11600" u="none" cap="none" strike="noStrike">
                <a:solidFill>
                  <a:srgbClr val="000000"/>
                </a:solidFill>
                <a:latin typeface="Helvetica Neue"/>
                <a:ea typeface="Helvetica Neue"/>
                <a:cs typeface="Helvetica Neue"/>
                <a:sym typeface="Helvetica Neue"/>
              </a:rPr>
              <a:t>Lightm</a:t>
            </a:r>
            <a:endParaRPr/>
          </a:p>
        </p:txBody>
      </p:sp>
      <p:sp>
        <p:nvSpPr>
          <p:cNvPr id="77" name="Google Shape;77;p1"/>
          <p:cNvSpPr txBox="1"/>
          <p:nvPr>
            <p:ph idx="4294967295" type="subTitle"/>
          </p:nvPr>
        </p:nvSpPr>
        <p:spPr>
          <a:xfrm>
            <a:off x="1201342" y="7223190"/>
            <a:ext cx="21971001" cy="1905001"/>
          </a:xfrm>
          <a:prstGeom prst="rect">
            <a:avLst/>
          </a:prstGeom>
          <a:noFill/>
          <a:ln>
            <a:noFill/>
          </a:ln>
        </p:spPr>
        <p:txBody>
          <a:bodyPr anchorCtr="0" anchor="t" bIns="50800" lIns="50800" spcFirstLastPara="1" rIns="50800" wrap="square" tIns="50800">
            <a:normAutofit/>
          </a:bodyPr>
          <a:lstStyle/>
          <a:p>
            <a:pPr indent="152400" lvl="0" marL="0" marR="0" rtl="0" algn="l">
              <a:lnSpc>
                <a:spcPct val="100000"/>
              </a:lnSpc>
              <a:spcBef>
                <a:spcPts val="0"/>
              </a:spcBef>
              <a:spcAft>
                <a:spcPts val="0"/>
              </a:spcAft>
              <a:buClr>
                <a:srgbClr val="000000"/>
              </a:buClr>
              <a:buSzPts val="5500"/>
              <a:buFont typeface="Helvetica Neue"/>
              <a:buNone/>
            </a:pPr>
            <a:r>
              <a:rPr b="1" i="0" lang="en-US" sz="5500" u="none" cap="none" strike="noStrike">
                <a:solidFill>
                  <a:srgbClr val="000000"/>
                </a:solidFill>
                <a:latin typeface="Helvetica Neue"/>
                <a:ea typeface="Helvetica Neue"/>
                <a:cs typeface="Helvetica Neue"/>
                <a:sym typeface="Helvetica Neue"/>
              </a:rPr>
              <a:t>Next Generation NFT Platform</a:t>
            </a:r>
            <a:endParaRPr b="1" sz="5500"/>
          </a:p>
          <a:p>
            <a:pPr indent="152400" lvl="0" marL="0" marR="0" rtl="0" algn="l">
              <a:lnSpc>
                <a:spcPct val="100000"/>
              </a:lnSpc>
              <a:spcBef>
                <a:spcPts val="0"/>
              </a:spcBef>
              <a:spcAft>
                <a:spcPts val="0"/>
              </a:spcAft>
              <a:buClr>
                <a:srgbClr val="000000"/>
              </a:buClr>
              <a:buSzPts val="5500"/>
              <a:buFont typeface="Helvetica Neue"/>
              <a:buNone/>
            </a:pPr>
            <a:r>
              <a:rPr b="1" i="0" lang="en-US" sz="5500" u="none" cap="none" strike="noStrike">
                <a:solidFill>
                  <a:srgbClr val="000000"/>
                </a:solidFill>
                <a:latin typeface="Helvetica Neue"/>
                <a:ea typeface="Helvetica Neue"/>
                <a:cs typeface="Helvetica Neue"/>
                <a:sym typeface="Helvetica Neue"/>
              </a:rPr>
              <a:t>based on </a:t>
            </a:r>
            <a:r>
              <a:rPr b="1" lang="en-US" sz="5500"/>
              <a:t>composability</a:t>
            </a:r>
            <a:endParaRPr/>
          </a:p>
        </p:txBody>
      </p:sp>
      <p:pic>
        <p:nvPicPr>
          <p:cNvPr descr="Lightm.png" id="78" name="Google Shape;78;p1"/>
          <p:cNvPicPr preferRelativeResize="0"/>
          <p:nvPr/>
        </p:nvPicPr>
        <p:blipFill rotWithShape="1">
          <a:blip r:embed="rId3">
            <a:alphaModFix/>
          </a:blip>
          <a:srcRect b="0" l="0" r="0" t="0"/>
          <a:stretch/>
        </p:blipFill>
        <p:spPr>
          <a:xfrm>
            <a:off x="16391365" y="-1762400"/>
            <a:ext cx="16995029" cy="1699502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10"/>
          <p:cNvSpPr txBox="1"/>
          <p:nvPr>
            <p:ph type="title"/>
          </p:nvPr>
        </p:nvSpPr>
        <p:spPr>
          <a:xfrm>
            <a:off x="1206500" y="1079500"/>
            <a:ext cx="21971000" cy="1433163"/>
          </a:xfrm>
          <a:prstGeom prst="rect">
            <a:avLst/>
          </a:prstGeom>
          <a:noFill/>
          <a:ln>
            <a:noFill/>
          </a:ln>
        </p:spPr>
        <p:txBody>
          <a:bodyPr anchorCtr="0" anchor="t" bIns="50800" lIns="50800" spcFirstLastPara="1" rIns="50800" wrap="square" tIns="50800">
            <a:normAutofit/>
          </a:bodyPr>
          <a:lstStyle/>
          <a:p>
            <a:pPr indent="0" lvl="0" marL="0" rtl="0" algn="l">
              <a:lnSpc>
                <a:spcPct val="80000"/>
              </a:lnSpc>
              <a:spcBef>
                <a:spcPts val="0"/>
              </a:spcBef>
              <a:spcAft>
                <a:spcPts val="0"/>
              </a:spcAft>
              <a:buClr>
                <a:srgbClr val="000000"/>
              </a:buClr>
              <a:buSzPts val="8500"/>
              <a:buFont typeface="Helvetica Neue"/>
              <a:buNone/>
            </a:pPr>
            <a:r>
              <a:rPr b="1" i="0" lang="en-US" sz="8500" u="none" cap="none" strike="noStrike">
                <a:solidFill>
                  <a:srgbClr val="000000"/>
                </a:solidFill>
                <a:latin typeface="Helvetica Neue"/>
                <a:ea typeface="Helvetica Neue"/>
                <a:cs typeface="Helvetica Neue"/>
                <a:sym typeface="Helvetica Neue"/>
              </a:rPr>
              <a:t>What is next generation NFT?</a:t>
            </a:r>
            <a:endParaRPr/>
          </a:p>
        </p:txBody>
      </p:sp>
      <p:sp>
        <p:nvSpPr>
          <p:cNvPr id="197" name="Google Shape;197;p10"/>
          <p:cNvSpPr txBox="1"/>
          <p:nvPr/>
        </p:nvSpPr>
        <p:spPr>
          <a:xfrm>
            <a:off x="1332114" y="3318626"/>
            <a:ext cx="13464975" cy="8597674"/>
          </a:xfrm>
          <a:prstGeom prst="rect">
            <a:avLst/>
          </a:prstGeom>
          <a:solidFill>
            <a:srgbClr val="F5F5F5"/>
          </a:solidFill>
          <a:ln>
            <a:noFill/>
          </a:ln>
        </p:spPr>
        <p:txBody>
          <a:bodyPr anchorCtr="0" anchor="t" bIns="50800" lIns="50800" spcFirstLastPara="1" rIns="50800" wrap="square" tIns="50800">
            <a:noAutofit/>
          </a:bodyPr>
          <a:lstStyle/>
          <a:p>
            <a:pPr indent="152400" lvl="0" marL="0" marR="0" rtl="0" algn="l">
              <a:lnSpc>
                <a:spcPct val="100000"/>
              </a:lnSpc>
              <a:spcBef>
                <a:spcPts val="0"/>
              </a:spcBef>
              <a:spcAft>
                <a:spcPts val="0"/>
              </a:spcAft>
              <a:buClr>
                <a:srgbClr val="000000"/>
              </a:buClr>
              <a:buSzPts val="5500"/>
              <a:buFont typeface="Helvetica Neue"/>
              <a:buNone/>
            </a:pPr>
            <a:r>
              <a:rPr b="1" i="0" lang="en-US" sz="5500" u="none" cap="none" strike="noStrike">
                <a:solidFill>
                  <a:srgbClr val="000000"/>
                </a:solidFill>
                <a:latin typeface="Helvetica Neue"/>
                <a:ea typeface="Helvetica Neue"/>
                <a:cs typeface="Helvetica Neue"/>
                <a:sym typeface="Helvetica Neue"/>
              </a:rPr>
              <a:t>Deficiency of RMRK</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RMRK has compromised the contract implementation, and they have provided two countermeasures:</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 </a:t>
            </a:r>
            <a:r>
              <a:rPr b="1" i="0" lang="en-US" sz="3200" u="none" cap="none" strike="noStrike">
                <a:solidFill>
                  <a:srgbClr val="000000"/>
                </a:solidFill>
                <a:latin typeface="Helvetica Neue"/>
                <a:ea typeface="Helvetica Neue"/>
                <a:cs typeface="Helvetica Neue"/>
                <a:sym typeface="Helvetica Neue"/>
              </a:rPr>
              <a:t>Use separate contracts to provide full functionality.</a:t>
            </a:r>
            <a:r>
              <a:rPr b="0" i="0" lang="en-US" sz="3200" u="none" cap="none" strike="noStrike">
                <a:solidFill>
                  <a:srgbClr val="000000"/>
                </a:solidFill>
                <a:latin typeface="Helvetica Neue"/>
                <a:ea typeface="Helvetica Neue"/>
                <a:cs typeface="Helvetica Neue"/>
                <a:sym typeface="Helvetica Neue"/>
              </a:rPr>
              <a:t> This actually brings a </a:t>
            </a:r>
            <a:r>
              <a:rPr b="1" i="0" lang="en-US" sz="3200" u="none" cap="none" strike="noStrike">
                <a:solidFill>
                  <a:srgbClr val="000000"/>
                </a:solidFill>
                <a:latin typeface="Helvetica Neue"/>
                <a:ea typeface="Helvetica Neue"/>
                <a:cs typeface="Helvetica Neue"/>
                <a:sym typeface="Helvetica Neue"/>
              </a:rPr>
              <a:t>higher level of understanding complexity</a:t>
            </a:r>
            <a:r>
              <a:rPr b="0" i="0" lang="en-US" sz="3200" u="none" cap="none" strike="noStrike">
                <a:solidFill>
                  <a:srgbClr val="000000"/>
                </a:solidFill>
                <a:latin typeface="Helvetica Neue"/>
                <a:ea typeface="Helvetica Neue"/>
                <a:cs typeface="Helvetica Neue"/>
                <a:sym typeface="Helvetica Neue"/>
              </a:rPr>
              <a:t> to the developer, as well as the inefficiency brought about by the compromise mechanism itself.</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 </a:t>
            </a:r>
            <a:r>
              <a:rPr b="1" i="0" lang="en-US" sz="3200" u="none" cap="none" strike="noStrike">
                <a:solidFill>
                  <a:srgbClr val="000000"/>
                </a:solidFill>
                <a:latin typeface="Helvetica Neue"/>
                <a:ea typeface="Helvetica Neue"/>
                <a:cs typeface="Helvetica Neue"/>
                <a:sym typeface="Helvetica Neue"/>
              </a:rPr>
              <a:t>Use a consolidated contract that provides full functionality.</a:t>
            </a:r>
            <a:r>
              <a:rPr b="0" i="0" lang="en-US" sz="3200" u="none" cap="none" strike="noStrike">
                <a:solidFill>
                  <a:srgbClr val="000000"/>
                </a:solidFill>
                <a:latin typeface="Helvetica Neue"/>
                <a:ea typeface="Helvetica Neue"/>
                <a:cs typeface="Helvetica Neue"/>
                <a:sym typeface="Helvetica Neue"/>
              </a:rPr>
              <a:t> But this also requires a </a:t>
            </a:r>
            <a:r>
              <a:rPr b="1" i="0" lang="en-US" sz="3200" u="none" cap="none" strike="noStrike">
                <a:solidFill>
                  <a:srgbClr val="000000"/>
                </a:solidFill>
                <a:latin typeface="Helvetica Neue"/>
                <a:ea typeface="Helvetica Neue"/>
                <a:cs typeface="Helvetica Neue"/>
                <a:sym typeface="Helvetica Neue"/>
              </a:rPr>
              <a:t>functional compromise</a:t>
            </a:r>
            <a:r>
              <a:rPr b="0" i="0" lang="en-US" sz="3200" u="none" cap="none" strike="noStrike">
                <a:solidFill>
                  <a:srgbClr val="000000"/>
                </a:solidFill>
                <a:latin typeface="Helvetica Neue"/>
                <a:ea typeface="Helvetica Neue"/>
                <a:cs typeface="Helvetica Neue"/>
                <a:sym typeface="Helvetica Neue"/>
              </a:rPr>
              <a:t> to reduce the size of the contract, that is, it still cannot handle the need for more custom logic (in this case, the size of the contract will still exceed the limit).</a:t>
            </a:r>
            <a:endParaRPr/>
          </a:p>
        </p:txBody>
      </p:sp>
      <p:pic>
        <p:nvPicPr>
          <p:cNvPr descr="图像" id="198" name="Google Shape;198;p10"/>
          <p:cNvPicPr preferRelativeResize="0"/>
          <p:nvPr/>
        </p:nvPicPr>
        <p:blipFill rotWithShape="1">
          <a:blip r:embed="rId3">
            <a:alphaModFix/>
          </a:blip>
          <a:srcRect b="0" l="0" r="0" t="0"/>
          <a:stretch/>
        </p:blipFill>
        <p:spPr>
          <a:xfrm>
            <a:off x="15448466" y="5230019"/>
            <a:ext cx="8488690" cy="4774889"/>
          </a:xfrm>
          <a:prstGeom prst="rect">
            <a:avLst/>
          </a:prstGeom>
          <a:noFill/>
          <a:ln>
            <a:noFill/>
          </a:ln>
          <a:effectLst>
            <a:outerShdw blurRad="254000" rotWithShape="0" dir="5400000" dist="127000">
              <a:srgbClr val="000000">
                <a:alpha val="69803"/>
              </a:srgbClr>
            </a:outerShdw>
          </a:effectLst>
        </p:spPr>
      </p:pic>
      <p:pic>
        <p:nvPicPr>
          <p:cNvPr descr="Lightm.png" id="199" name="Google Shape;199;p10"/>
          <p:cNvPicPr preferRelativeResize="0"/>
          <p:nvPr/>
        </p:nvPicPr>
        <p:blipFill rotWithShape="1">
          <a:blip r:embed="rId4">
            <a:alphaModFix/>
          </a:blip>
          <a:srcRect b="0" l="0" r="0" t="0"/>
          <a:stretch/>
        </p:blipFill>
        <p:spPr>
          <a:xfrm>
            <a:off x="22861658" y="199137"/>
            <a:ext cx="1420464" cy="1420463"/>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11"/>
          <p:cNvSpPr txBox="1"/>
          <p:nvPr>
            <p:ph type="title"/>
          </p:nvPr>
        </p:nvSpPr>
        <p:spPr>
          <a:xfrm>
            <a:off x="1206500" y="1079500"/>
            <a:ext cx="21971000" cy="1433163"/>
          </a:xfrm>
          <a:prstGeom prst="rect">
            <a:avLst/>
          </a:prstGeom>
          <a:noFill/>
          <a:ln>
            <a:noFill/>
          </a:ln>
        </p:spPr>
        <p:txBody>
          <a:bodyPr anchorCtr="0" anchor="t" bIns="50800" lIns="50800" spcFirstLastPara="1" rIns="50800" wrap="square" tIns="50800">
            <a:normAutofit/>
          </a:bodyPr>
          <a:lstStyle/>
          <a:p>
            <a:pPr indent="0" lvl="0" marL="0" rtl="0" algn="l">
              <a:lnSpc>
                <a:spcPct val="80000"/>
              </a:lnSpc>
              <a:spcBef>
                <a:spcPts val="0"/>
              </a:spcBef>
              <a:spcAft>
                <a:spcPts val="0"/>
              </a:spcAft>
              <a:buClr>
                <a:srgbClr val="000000"/>
              </a:buClr>
              <a:buSzPts val="8500"/>
              <a:buFont typeface="Helvetica Neue"/>
              <a:buNone/>
            </a:pPr>
            <a:r>
              <a:rPr b="1" i="0" lang="en-US" sz="8500" u="none" cap="none" strike="noStrike">
                <a:solidFill>
                  <a:srgbClr val="000000"/>
                </a:solidFill>
                <a:latin typeface="Helvetica Neue"/>
                <a:ea typeface="Helvetica Neue"/>
                <a:cs typeface="Helvetica Neue"/>
                <a:sym typeface="Helvetica Neue"/>
              </a:rPr>
              <a:t>What is next generation NFT?</a:t>
            </a:r>
            <a:endParaRPr/>
          </a:p>
        </p:txBody>
      </p:sp>
      <p:sp>
        <p:nvSpPr>
          <p:cNvPr id="205" name="Google Shape;205;p11"/>
          <p:cNvSpPr txBox="1"/>
          <p:nvPr/>
        </p:nvSpPr>
        <p:spPr>
          <a:xfrm>
            <a:off x="1226784" y="3012989"/>
            <a:ext cx="14899555" cy="9989728"/>
          </a:xfrm>
          <a:prstGeom prst="rect">
            <a:avLst/>
          </a:prstGeom>
          <a:solidFill>
            <a:srgbClr val="F5F5F5"/>
          </a:solidFill>
          <a:ln>
            <a:noFill/>
          </a:ln>
        </p:spPr>
        <p:txBody>
          <a:bodyPr anchorCtr="0" anchor="t" bIns="50800" lIns="50800" spcFirstLastPara="1" rIns="50800" wrap="square" tIns="50800">
            <a:noAutofit/>
          </a:bodyPr>
          <a:lstStyle/>
          <a:p>
            <a:pPr indent="152400" lvl="0" marL="0" marR="0" rtl="0" algn="l">
              <a:lnSpc>
                <a:spcPct val="100000"/>
              </a:lnSpc>
              <a:spcBef>
                <a:spcPts val="0"/>
              </a:spcBef>
              <a:spcAft>
                <a:spcPts val="0"/>
              </a:spcAft>
              <a:buClr>
                <a:srgbClr val="000000"/>
              </a:buClr>
              <a:buSzPts val="5500"/>
              <a:buFont typeface="Helvetica Neue"/>
              <a:buNone/>
            </a:pPr>
            <a:r>
              <a:rPr b="1" i="0" lang="en-US" sz="5500" u="none" cap="none" strike="noStrike">
                <a:solidFill>
                  <a:srgbClr val="000000"/>
                </a:solidFill>
                <a:latin typeface="Helvetica Neue"/>
                <a:ea typeface="Helvetica Neue"/>
                <a:cs typeface="Helvetica Neue"/>
                <a:sym typeface="Helvetica Neue"/>
              </a:rPr>
              <a:t>Targeted optimization</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We disagree with RMRK's compromise, because there could have been a BETTER choice.</a:t>
            </a:r>
            <a:endParaRPr/>
          </a:p>
          <a:p>
            <a:pPr indent="0" lvl="0" marL="203200" marR="203200" rtl="0" algn="l">
              <a:lnSpc>
                <a:spcPct val="90000"/>
              </a:lnSpc>
              <a:spcBef>
                <a:spcPts val="3200"/>
              </a:spcBef>
              <a:spcAft>
                <a:spcPts val="0"/>
              </a:spcAft>
              <a:buClr>
                <a:srgbClr val="000000"/>
              </a:buClr>
              <a:buSzPts val="3200"/>
              <a:buFont typeface="Helvetica Neue"/>
              <a:buNone/>
            </a:pPr>
            <a:r>
              <a:rPr b="1" i="0" lang="en-US" sz="3200" u="none" cap="none" strike="noStrike">
                <a:solidFill>
                  <a:srgbClr val="000000"/>
                </a:solidFill>
                <a:latin typeface="Helvetica Neue"/>
                <a:ea typeface="Helvetica Neue"/>
                <a:cs typeface="Helvetica Neue"/>
                <a:sym typeface="Helvetica Neue"/>
              </a:rPr>
              <a:t>Lightm choose to use EIP-2535 to refactor RMRK evm implementation code.</a:t>
            </a:r>
            <a:r>
              <a:rPr b="0" i="0" lang="en-US" sz="3200" u="none" cap="none" strike="noStrike">
                <a:solidFill>
                  <a:srgbClr val="000000"/>
                </a:solidFill>
                <a:latin typeface="Helvetica Neue"/>
                <a:ea typeface="Helvetica Neue"/>
                <a:cs typeface="Helvetica Neue"/>
                <a:sym typeface="Helvetica Neue"/>
              </a:rPr>
              <a:t> EIP-2535 provides the following benefits:</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One of the core capabilities of EIP-2535 is to </a:t>
            </a:r>
            <a:r>
              <a:rPr b="1" i="0" lang="en-US" sz="3200" u="none" cap="none" strike="noStrike">
                <a:solidFill>
                  <a:srgbClr val="000000"/>
                </a:solidFill>
                <a:latin typeface="Helvetica Neue"/>
                <a:ea typeface="Helvetica Neue"/>
                <a:cs typeface="Helvetica Neue"/>
                <a:sym typeface="Helvetica Neue"/>
              </a:rPr>
              <a:t>allow unlimited contract size</a:t>
            </a:r>
            <a:r>
              <a:rPr b="0" i="0" lang="en-US" sz="3200" u="none" cap="none" strike="noStrike">
                <a:solidFill>
                  <a:srgbClr val="000000"/>
                </a:solidFill>
                <a:latin typeface="Helvetica Neue"/>
                <a:ea typeface="Helvetica Neue"/>
                <a:cs typeface="Helvetica Neue"/>
                <a:sym typeface="Helvetica Neue"/>
              </a:rPr>
              <a:t>. Lightm optimizes RMRK based on EIP-2535 to perfectly solve the native RMRK implementation disadvantages.</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In addition, Lightm can passively enjoy other advantages brought by EIP-2535:</a:t>
            </a:r>
            <a:endParaRPr/>
          </a:p>
          <a:p>
            <a:pPr indent="457200" lvl="1"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 EIP-2535 is based on the function multiplexing capability of Delegatecall, which can </a:t>
            </a:r>
            <a:r>
              <a:rPr b="1" i="0" lang="en-US" sz="3200" u="none" cap="none" strike="noStrike">
                <a:solidFill>
                  <a:srgbClr val="000000"/>
                </a:solidFill>
                <a:latin typeface="Helvetica Neue"/>
                <a:ea typeface="Helvetica Neue"/>
                <a:cs typeface="Helvetica Neue"/>
                <a:sym typeface="Helvetica Neue"/>
              </a:rPr>
              <a:t>effectively reduce unnecessary redundant contract deployment costs</a:t>
            </a:r>
            <a:r>
              <a:rPr b="0" i="0" lang="en-US" sz="3200" u="none" cap="none" strike="noStrike">
                <a:solidFill>
                  <a:srgbClr val="000000"/>
                </a:solidFill>
                <a:latin typeface="Helvetica Neue"/>
                <a:ea typeface="Helvetica Neue"/>
                <a:cs typeface="Helvetica Neue"/>
                <a:sym typeface="Helvetica Neue"/>
              </a:rPr>
              <a:t>.</a:t>
            </a:r>
            <a:endParaRPr/>
          </a:p>
          <a:p>
            <a:pPr indent="457200" lvl="1"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 EIP-2535 </a:t>
            </a:r>
            <a:r>
              <a:rPr b="1" i="0" lang="en-US" sz="3200" u="none" cap="none" strike="noStrike">
                <a:solidFill>
                  <a:srgbClr val="000000"/>
                </a:solidFill>
                <a:latin typeface="Helvetica Neue"/>
                <a:ea typeface="Helvetica Neue"/>
                <a:cs typeface="Helvetica Neue"/>
                <a:sym typeface="Helvetica Neue"/>
              </a:rPr>
              <a:t>native support upgradable contract</a:t>
            </a:r>
            <a:r>
              <a:rPr b="0" i="0" lang="en-US" sz="3200" u="none" cap="none" strike="noStrike">
                <a:solidFill>
                  <a:srgbClr val="000000"/>
                </a:solidFill>
                <a:latin typeface="Helvetica Neue"/>
                <a:ea typeface="Helvetica Neue"/>
                <a:cs typeface="Helvetica Neue"/>
                <a:sym typeface="Helvetica Neue"/>
              </a:rPr>
              <a:t>. Upgradable contracts are indeed a double-edged sword, but they are also </a:t>
            </a:r>
            <a:r>
              <a:rPr b="1" i="0" lang="en-US" sz="3200" u="none" cap="none" strike="noStrike">
                <a:solidFill>
                  <a:srgbClr val="000000"/>
                </a:solidFill>
                <a:latin typeface="Helvetica Neue"/>
                <a:ea typeface="Helvetica Neue"/>
                <a:cs typeface="Helvetica Neue"/>
                <a:sym typeface="Helvetica Neue"/>
              </a:rPr>
              <a:t>optional</a:t>
            </a:r>
            <a:r>
              <a:rPr b="0" i="0" lang="en-US" sz="3200" u="none" cap="none" strike="noStrike">
                <a:solidFill>
                  <a:srgbClr val="000000"/>
                </a:solidFill>
                <a:latin typeface="Helvetica Neue"/>
                <a:ea typeface="Helvetica Neue"/>
                <a:cs typeface="Helvetica Neue"/>
                <a:sym typeface="Helvetica Neue"/>
              </a:rPr>
              <a:t>.</a:t>
            </a:r>
            <a:endParaRPr/>
          </a:p>
        </p:txBody>
      </p:sp>
      <p:pic>
        <p:nvPicPr>
          <p:cNvPr descr="Lightm.png" id="206" name="Google Shape;206;p11"/>
          <p:cNvPicPr preferRelativeResize="0"/>
          <p:nvPr/>
        </p:nvPicPr>
        <p:blipFill rotWithShape="1">
          <a:blip r:embed="rId3">
            <a:alphaModFix/>
          </a:blip>
          <a:srcRect b="0" l="0" r="0" t="0"/>
          <a:stretch/>
        </p:blipFill>
        <p:spPr>
          <a:xfrm>
            <a:off x="22861658" y="199137"/>
            <a:ext cx="1420464" cy="1420463"/>
          </a:xfrm>
          <a:prstGeom prst="rect">
            <a:avLst/>
          </a:prstGeom>
          <a:noFill/>
          <a:ln>
            <a:noFill/>
          </a:ln>
        </p:spPr>
      </p:pic>
      <p:sp>
        <p:nvSpPr>
          <p:cNvPr id="207" name="Google Shape;207;p11"/>
          <p:cNvSpPr/>
          <p:nvPr/>
        </p:nvSpPr>
        <p:spPr>
          <a:xfrm>
            <a:off x="16402200" y="2975310"/>
            <a:ext cx="6789152" cy="2707666"/>
          </a:xfrm>
          <a:prstGeom prst="roundRect">
            <a:avLst>
              <a:gd fmla="val 5933" name="adj"/>
            </a:avLst>
          </a:prstGeom>
          <a:solidFill>
            <a:srgbClr val="F5F5F5"/>
          </a:solidFill>
          <a:ln>
            <a:noFill/>
          </a:ln>
        </p:spPr>
        <p:txBody>
          <a:bodyPr anchorCtr="0" anchor="t" bIns="50800" lIns="50800" spcFirstLastPara="1" rIns="50800" wrap="square" tIns="50800">
            <a:noAutofit/>
          </a:bodyPr>
          <a:lstStyle/>
          <a:p>
            <a:pPr indent="0" lvl="0" marL="0" marR="0" rtl="0" algn="l">
              <a:lnSpc>
                <a:spcPct val="100000"/>
              </a:lnSpc>
              <a:spcBef>
                <a:spcPts val="0"/>
              </a:spcBef>
              <a:spcAft>
                <a:spcPts val="0"/>
              </a:spcAft>
              <a:buClr>
                <a:srgbClr val="000000"/>
              </a:buClr>
              <a:buSzPts val="3600"/>
              <a:buFont typeface="Helvetica Neue"/>
              <a:buNone/>
            </a:pPr>
            <a:r>
              <a:rPr b="1" i="0" lang="en-US" sz="3600" u="none" cap="none" strike="noStrike">
                <a:solidFill>
                  <a:srgbClr val="000000"/>
                </a:solidFill>
                <a:latin typeface="Helvetica Neue"/>
                <a:ea typeface="Helvetica Neue"/>
                <a:cs typeface="Helvetica Neue"/>
                <a:sym typeface="Helvetica Neue"/>
              </a:rPr>
              <a:t>Infinite contract size</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No more fretting about functional complexity</a:t>
            </a:r>
            <a:endParaRPr/>
          </a:p>
        </p:txBody>
      </p:sp>
      <p:sp>
        <p:nvSpPr>
          <p:cNvPr id="208" name="Google Shape;208;p11"/>
          <p:cNvSpPr/>
          <p:nvPr/>
        </p:nvSpPr>
        <p:spPr>
          <a:xfrm>
            <a:off x="16402200" y="5893567"/>
            <a:ext cx="6789152" cy="2707666"/>
          </a:xfrm>
          <a:prstGeom prst="roundRect">
            <a:avLst>
              <a:gd fmla="val 5933" name="adj"/>
            </a:avLst>
          </a:prstGeom>
          <a:solidFill>
            <a:srgbClr val="F5F5F5"/>
          </a:solidFill>
          <a:ln>
            <a:noFill/>
          </a:ln>
        </p:spPr>
        <p:txBody>
          <a:bodyPr anchorCtr="0" anchor="t" bIns="50800" lIns="50800" spcFirstLastPara="1" rIns="50800" wrap="square" tIns="50800">
            <a:noAutofit/>
          </a:bodyPr>
          <a:lstStyle/>
          <a:p>
            <a:pPr indent="0" lvl="0" marL="0" marR="0" rtl="0" algn="l">
              <a:lnSpc>
                <a:spcPct val="100000"/>
              </a:lnSpc>
              <a:spcBef>
                <a:spcPts val="0"/>
              </a:spcBef>
              <a:spcAft>
                <a:spcPts val="0"/>
              </a:spcAft>
              <a:buClr>
                <a:srgbClr val="000000"/>
              </a:buClr>
              <a:buSzPts val="3600"/>
              <a:buFont typeface="Helvetica Neue"/>
              <a:buNone/>
            </a:pPr>
            <a:r>
              <a:rPr b="1" i="0" lang="en-US" sz="3600" u="none" cap="none" strike="noStrike">
                <a:solidFill>
                  <a:srgbClr val="000000"/>
                </a:solidFill>
                <a:latin typeface="Helvetica Neue"/>
                <a:ea typeface="Helvetica Neue"/>
                <a:cs typeface="Helvetica Neue"/>
                <a:sym typeface="Helvetica Neue"/>
              </a:rPr>
              <a:t>More economical</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Save gas that should never be wasted</a:t>
            </a:r>
            <a:endParaRPr/>
          </a:p>
        </p:txBody>
      </p:sp>
      <p:sp>
        <p:nvSpPr>
          <p:cNvPr id="209" name="Google Shape;209;p11"/>
          <p:cNvSpPr/>
          <p:nvPr/>
        </p:nvSpPr>
        <p:spPr>
          <a:xfrm>
            <a:off x="16402200" y="8811824"/>
            <a:ext cx="6789152" cy="2707666"/>
          </a:xfrm>
          <a:prstGeom prst="roundRect">
            <a:avLst>
              <a:gd fmla="val 5933" name="adj"/>
            </a:avLst>
          </a:prstGeom>
          <a:solidFill>
            <a:srgbClr val="F5F5F5"/>
          </a:solidFill>
          <a:ln>
            <a:noFill/>
          </a:ln>
        </p:spPr>
        <p:txBody>
          <a:bodyPr anchorCtr="0" anchor="t" bIns="50800" lIns="50800" spcFirstLastPara="1" rIns="50800" wrap="square" tIns="50800">
            <a:noAutofit/>
          </a:bodyPr>
          <a:lstStyle/>
          <a:p>
            <a:pPr indent="0" lvl="0" marL="0" marR="0" rtl="0" algn="l">
              <a:lnSpc>
                <a:spcPct val="100000"/>
              </a:lnSpc>
              <a:spcBef>
                <a:spcPts val="0"/>
              </a:spcBef>
              <a:spcAft>
                <a:spcPts val="0"/>
              </a:spcAft>
              <a:buClr>
                <a:srgbClr val="000000"/>
              </a:buClr>
              <a:buSzPts val="3600"/>
              <a:buFont typeface="Helvetica Neue"/>
              <a:buNone/>
            </a:pPr>
            <a:r>
              <a:rPr b="1" i="0" lang="en-US" sz="3600" u="none" cap="none" strike="noStrike">
                <a:solidFill>
                  <a:srgbClr val="000000"/>
                </a:solidFill>
                <a:latin typeface="Helvetica Neue"/>
                <a:ea typeface="Helvetica Neue"/>
                <a:cs typeface="Helvetica Neue"/>
                <a:sym typeface="Helvetica Neue"/>
              </a:rPr>
              <a:t>Optional upgradable</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Optional upgradable contract</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12"/>
          <p:cNvSpPr txBox="1"/>
          <p:nvPr>
            <p:ph type="title"/>
          </p:nvPr>
        </p:nvSpPr>
        <p:spPr>
          <a:xfrm>
            <a:off x="1206500" y="1079500"/>
            <a:ext cx="21971000" cy="1433163"/>
          </a:xfrm>
          <a:prstGeom prst="rect">
            <a:avLst/>
          </a:prstGeom>
          <a:noFill/>
          <a:ln>
            <a:noFill/>
          </a:ln>
        </p:spPr>
        <p:txBody>
          <a:bodyPr anchorCtr="0" anchor="t" bIns="50800" lIns="50800" spcFirstLastPara="1" rIns="50800" wrap="square" tIns="50800">
            <a:normAutofit/>
          </a:bodyPr>
          <a:lstStyle/>
          <a:p>
            <a:pPr indent="0" lvl="0" marL="0" rtl="0" algn="l">
              <a:lnSpc>
                <a:spcPct val="80000"/>
              </a:lnSpc>
              <a:spcBef>
                <a:spcPts val="0"/>
              </a:spcBef>
              <a:spcAft>
                <a:spcPts val="0"/>
              </a:spcAft>
              <a:buClr>
                <a:srgbClr val="000000"/>
              </a:buClr>
              <a:buSzPts val="8500"/>
              <a:buFont typeface="Helvetica Neue"/>
              <a:buNone/>
            </a:pPr>
            <a:r>
              <a:rPr b="1" i="0" lang="en-US" sz="8500" u="none" cap="none" strike="noStrike">
                <a:solidFill>
                  <a:srgbClr val="000000"/>
                </a:solidFill>
                <a:latin typeface="Helvetica Neue"/>
                <a:ea typeface="Helvetica Neue"/>
                <a:cs typeface="Helvetica Neue"/>
                <a:sym typeface="Helvetica Neue"/>
              </a:rPr>
              <a:t>Summary</a:t>
            </a:r>
            <a:endParaRPr/>
          </a:p>
        </p:txBody>
      </p:sp>
      <p:sp>
        <p:nvSpPr>
          <p:cNvPr id="215" name="Google Shape;215;p12"/>
          <p:cNvSpPr txBox="1"/>
          <p:nvPr/>
        </p:nvSpPr>
        <p:spPr>
          <a:xfrm>
            <a:off x="1332114" y="3381645"/>
            <a:ext cx="21220684" cy="8376865"/>
          </a:xfrm>
          <a:prstGeom prst="rect">
            <a:avLst/>
          </a:prstGeom>
          <a:solidFill>
            <a:srgbClr val="F5F5F5"/>
          </a:solidFill>
          <a:ln>
            <a:noFill/>
          </a:ln>
        </p:spPr>
        <p:txBody>
          <a:bodyPr anchorCtr="0" anchor="t" bIns="50800" lIns="50800" spcFirstLastPara="1" rIns="50800" wrap="square" tIns="50800">
            <a:noAutofit/>
          </a:bodyPr>
          <a:lstStyle/>
          <a:p>
            <a:pPr indent="152400" lvl="0" marL="0" marR="0" rtl="0" algn="l">
              <a:lnSpc>
                <a:spcPct val="100000"/>
              </a:lnSpc>
              <a:spcBef>
                <a:spcPts val="0"/>
              </a:spcBef>
              <a:spcAft>
                <a:spcPts val="0"/>
              </a:spcAft>
              <a:buClr>
                <a:srgbClr val="000000"/>
              </a:buClr>
              <a:buSzPts val="5500"/>
              <a:buFont typeface="Helvetica Neue"/>
              <a:buNone/>
            </a:pPr>
            <a:r>
              <a:rPr b="1" i="0" lang="en-US" sz="5500" u="none" cap="none" strike="noStrike">
                <a:solidFill>
                  <a:srgbClr val="000000"/>
                </a:solidFill>
                <a:latin typeface="Helvetica Neue"/>
                <a:ea typeface="Helvetica Neue"/>
                <a:cs typeface="Helvetica Neue"/>
                <a:sym typeface="Helvetica Neue"/>
              </a:rPr>
              <a:t>Current situation of NFT</a:t>
            </a:r>
            <a:endParaRPr/>
          </a:p>
          <a:p>
            <a:pPr indent="457200" lvl="1"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Most of the NFT is mainly used for trading speculation purposes</a:t>
            </a:r>
            <a:endParaRPr/>
          </a:p>
          <a:p>
            <a:pPr indent="457200" lvl="1"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NFT lacks sufficient fineness</a:t>
            </a:r>
            <a:endParaRPr/>
          </a:p>
          <a:p>
            <a:pPr indent="457200" lvl="1"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NFT does not form a network of on-chain relationships</a:t>
            </a:r>
            <a:endParaRPr/>
          </a:p>
          <a:p>
            <a:pPr indent="152400" lvl="0" marL="0" marR="0" rtl="0" algn="l">
              <a:lnSpc>
                <a:spcPct val="100000"/>
              </a:lnSpc>
              <a:spcBef>
                <a:spcPts val="0"/>
              </a:spcBef>
              <a:spcAft>
                <a:spcPts val="0"/>
              </a:spcAft>
              <a:buClr>
                <a:srgbClr val="000000"/>
              </a:buClr>
              <a:buSzPts val="3200"/>
              <a:buFont typeface="Helvetica Neue"/>
              <a:buNone/>
            </a:pPr>
            <a:r>
              <a:t/>
            </a:r>
            <a:endParaRPr b="0" i="0" sz="3200" u="none" cap="none" strike="noStrike">
              <a:solidFill>
                <a:srgbClr val="000000"/>
              </a:solidFill>
              <a:latin typeface="Helvetica Neue"/>
              <a:ea typeface="Helvetica Neue"/>
              <a:cs typeface="Helvetica Neue"/>
              <a:sym typeface="Helvetica Neue"/>
            </a:endParaRPr>
          </a:p>
          <a:p>
            <a:pPr indent="152400" lvl="0" marL="0" marR="0" rtl="0" algn="l">
              <a:lnSpc>
                <a:spcPct val="100000"/>
              </a:lnSpc>
              <a:spcBef>
                <a:spcPts val="0"/>
              </a:spcBef>
              <a:spcAft>
                <a:spcPts val="0"/>
              </a:spcAft>
              <a:buClr>
                <a:srgbClr val="000000"/>
              </a:buClr>
              <a:buSzPts val="5500"/>
              <a:buFont typeface="Helvetica Neue"/>
              <a:buNone/>
            </a:pPr>
            <a:r>
              <a:rPr b="1" i="0" lang="en-US" sz="5500" u="none" cap="none" strike="noStrike">
                <a:solidFill>
                  <a:srgbClr val="000000"/>
                </a:solidFill>
                <a:latin typeface="Helvetica Neue"/>
                <a:ea typeface="Helvetica Neue"/>
                <a:cs typeface="Helvetica Neue"/>
                <a:sym typeface="Helvetica Neue"/>
              </a:rPr>
              <a:t>Reason</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ERC721 was a very basic and old (2018-1) NFT technical standard, no general advanced features are provided.</a:t>
            </a:r>
            <a:endParaRPr/>
          </a:p>
        </p:txBody>
      </p:sp>
      <p:pic>
        <p:nvPicPr>
          <p:cNvPr descr="Lightm.png" id="216" name="Google Shape;216;p12"/>
          <p:cNvPicPr preferRelativeResize="0"/>
          <p:nvPr/>
        </p:nvPicPr>
        <p:blipFill rotWithShape="1">
          <a:blip r:embed="rId3">
            <a:alphaModFix/>
          </a:blip>
          <a:srcRect b="0" l="0" r="0" t="0"/>
          <a:stretch/>
        </p:blipFill>
        <p:spPr>
          <a:xfrm>
            <a:off x="22861658" y="199137"/>
            <a:ext cx="1420464" cy="1420463"/>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13"/>
          <p:cNvSpPr txBox="1"/>
          <p:nvPr>
            <p:ph type="title"/>
          </p:nvPr>
        </p:nvSpPr>
        <p:spPr>
          <a:xfrm>
            <a:off x="1206500" y="1079500"/>
            <a:ext cx="21971000" cy="1433163"/>
          </a:xfrm>
          <a:prstGeom prst="rect">
            <a:avLst/>
          </a:prstGeom>
          <a:noFill/>
          <a:ln>
            <a:noFill/>
          </a:ln>
        </p:spPr>
        <p:txBody>
          <a:bodyPr anchorCtr="0" anchor="t" bIns="50800" lIns="50800" spcFirstLastPara="1" rIns="50800" wrap="square" tIns="50800">
            <a:normAutofit/>
          </a:bodyPr>
          <a:lstStyle/>
          <a:p>
            <a:pPr indent="0" lvl="0" marL="0" rtl="0" algn="l">
              <a:lnSpc>
                <a:spcPct val="80000"/>
              </a:lnSpc>
              <a:spcBef>
                <a:spcPts val="0"/>
              </a:spcBef>
              <a:spcAft>
                <a:spcPts val="0"/>
              </a:spcAft>
              <a:buClr>
                <a:srgbClr val="000000"/>
              </a:buClr>
              <a:buSzPts val="8500"/>
              <a:buFont typeface="Helvetica Neue"/>
              <a:buNone/>
            </a:pPr>
            <a:r>
              <a:rPr b="1" i="0" lang="en-US" sz="8500" u="none" cap="none" strike="noStrike">
                <a:solidFill>
                  <a:srgbClr val="000000"/>
                </a:solidFill>
                <a:latin typeface="Helvetica Neue"/>
                <a:ea typeface="Helvetica Neue"/>
                <a:cs typeface="Helvetica Neue"/>
                <a:sym typeface="Helvetica Neue"/>
              </a:rPr>
              <a:t>Summary</a:t>
            </a:r>
            <a:endParaRPr/>
          </a:p>
        </p:txBody>
      </p:sp>
      <p:sp>
        <p:nvSpPr>
          <p:cNvPr id="222" name="Google Shape;222;p13"/>
          <p:cNvSpPr txBox="1"/>
          <p:nvPr/>
        </p:nvSpPr>
        <p:spPr>
          <a:xfrm>
            <a:off x="1034321" y="2995434"/>
            <a:ext cx="8477868" cy="8393116"/>
          </a:xfrm>
          <a:prstGeom prst="rect">
            <a:avLst/>
          </a:prstGeom>
          <a:noFill/>
          <a:ln>
            <a:noFill/>
          </a:ln>
        </p:spPr>
        <p:txBody>
          <a:bodyPr anchorCtr="0" anchor="t" bIns="50800" lIns="50800" spcFirstLastPara="1" rIns="50800" wrap="square" tIns="50800">
            <a:noAutofit/>
          </a:bodyPr>
          <a:lstStyle/>
          <a:p>
            <a:pPr indent="0" lvl="0" marL="203200" marR="203200" rtl="0" algn="l">
              <a:lnSpc>
                <a:spcPct val="90000"/>
              </a:lnSpc>
              <a:spcBef>
                <a:spcPts val="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Lightm’s view of next generation NFT: </a:t>
            </a:r>
            <a:endParaRPr/>
          </a:p>
          <a:p>
            <a:pPr indent="-406400" lvl="1" marL="1219200" marR="203200" rtl="0" algn="l">
              <a:lnSpc>
                <a:spcPct val="90000"/>
              </a:lnSpc>
              <a:spcBef>
                <a:spcPts val="3200"/>
              </a:spcBef>
              <a:spcAft>
                <a:spcPts val="0"/>
              </a:spcAft>
              <a:buClr>
                <a:srgbClr val="000000"/>
              </a:buClr>
              <a:buSzPts val="3936"/>
              <a:buFont typeface="Helvetica Neue"/>
              <a:buChar char="-"/>
            </a:pPr>
            <a:r>
              <a:rPr b="0" i="0" lang="en-US" sz="3200" u="none" cap="none" strike="noStrike">
                <a:solidFill>
                  <a:srgbClr val="000000"/>
                </a:solidFill>
                <a:latin typeface="Helvetica Neue"/>
                <a:ea typeface="Helvetica Neue"/>
                <a:cs typeface="Helvetica Neue"/>
                <a:sym typeface="Helvetica Neue"/>
              </a:rPr>
              <a:t>Led by RMRK, forward compatible with ERC721 composability NFT standard</a:t>
            </a:r>
            <a:endParaRPr/>
          </a:p>
          <a:p>
            <a:pPr indent="-406400" lvl="1" marL="1219200" marR="203200" rtl="0" algn="l">
              <a:lnSpc>
                <a:spcPct val="90000"/>
              </a:lnSpc>
              <a:spcBef>
                <a:spcPts val="3200"/>
              </a:spcBef>
              <a:spcAft>
                <a:spcPts val="0"/>
              </a:spcAft>
              <a:buClr>
                <a:srgbClr val="000000"/>
              </a:buClr>
              <a:buSzPts val="3936"/>
              <a:buFont typeface="Helvetica Neue"/>
              <a:buChar char="-"/>
            </a:pPr>
            <a:r>
              <a:rPr b="0" i="0" lang="en-US" sz="3200" u="none" cap="none" strike="noStrike">
                <a:solidFill>
                  <a:srgbClr val="000000"/>
                </a:solidFill>
                <a:latin typeface="Helvetica Neue"/>
                <a:ea typeface="Helvetica Neue"/>
                <a:cs typeface="Helvetica Neue"/>
                <a:sym typeface="Helvetica Neue"/>
              </a:rPr>
              <a:t>Developer- and creator-friendly development processes and interaction models</a:t>
            </a:r>
            <a:endParaRPr/>
          </a:p>
          <a:p>
            <a:pPr indent="-406400" lvl="1" marL="1219200" marR="203200" rtl="0" algn="l">
              <a:lnSpc>
                <a:spcPct val="90000"/>
              </a:lnSpc>
              <a:spcBef>
                <a:spcPts val="3200"/>
              </a:spcBef>
              <a:spcAft>
                <a:spcPts val="0"/>
              </a:spcAft>
              <a:buClr>
                <a:srgbClr val="000000"/>
              </a:buClr>
              <a:buSzPts val="3936"/>
              <a:buFont typeface="Helvetica Neue"/>
              <a:buChar char="-"/>
            </a:pPr>
            <a:r>
              <a:rPr b="0" i="0" lang="en-US" sz="3200" u="none" cap="none" strike="noStrike">
                <a:solidFill>
                  <a:srgbClr val="000000"/>
                </a:solidFill>
                <a:latin typeface="Helvetica Neue"/>
                <a:ea typeface="Helvetica Neue"/>
                <a:cs typeface="Helvetica Neue"/>
                <a:sym typeface="Helvetica Neue"/>
              </a:rPr>
              <a:t>Reduce the need for centralized indexing and pursue efficiency on the basis of ensuring decentralization</a:t>
            </a:r>
            <a:endParaRPr/>
          </a:p>
          <a:p>
            <a:pPr indent="-406400" lvl="1" marL="1219200" marR="203200" rtl="0" algn="l">
              <a:lnSpc>
                <a:spcPct val="90000"/>
              </a:lnSpc>
              <a:spcBef>
                <a:spcPts val="3200"/>
              </a:spcBef>
              <a:spcAft>
                <a:spcPts val="0"/>
              </a:spcAft>
              <a:buClr>
                <a:srgbClr val="000000"/>
              </a:buClr>
              <a:buSzPts val="3936"/>
              <a:buFont typeface="Helvetica Neue"/>
              <a:buChar char="-"/>
            </a:pPr>
            <a:r>
              <a:rPr b="0" i="0" lang="en-US" sz="3200" u="none" cap="none" strike="noStrike">
                <a:solidFill>
                  <a:srgbClr val="000000"/>
                </a:solidFill>
                <a:latin typeface="Helvetica Neue"/>
                <a:ea typeface="Helvetica Neue"/>
                <a:cs typeface="Helvetica Neue"/>
                <a:sym typeface="Helvetica Neue"/>
              </a:rPr>
              <a:t>Make more effective progress on application</a:t>
            </a:r>
            <a:endParaRPr/>
          </a:p>
        </p:txBody>
      </p:sp>
      <p:pic>
        <p:nvPicPr>
          <p:cNvPr descr="Lightm.png" id="223" name="Google Shape;223;p13"/>
          <p:cNvPicPr preferRelativeResize="0"/>
          <p:nvPr/>
        </p:nvPicPr>
        <p:blipFill rotWithShape="1">
          <a:blip r:embed="rId3">
            <a:alphaModFix/>
          </a:blip>
          <a:srcRect b="0" l="0" r="0" t="0"/>
          <a:stretch/>
        </p:blipFill>
        <p:spPr>
          <a:xfrm>
            <a:off x="22861658" y="199137"/>
            <a:ext cx="1420464" cy="1420463"/>
          </a:xfrm>
          <a:prstGeom prst="rect">
            <a:avLst/>
          </a:prstGeom>
          <a:noFill/>
          <a:ln>
            <a:noFill/>
          </a:ln>
        </p:spPr>
      </p:pic>
      <p:sp>
        <p:nvSpPr>
          <p:cNvPr id="224" name="Google Shape;224;p13"/>
          <p:cNvSpPr/>
          <p:nvPr/>
        </p:nvSpPr>
        <p:spPr>
          <a:xfrm>
            <a:off x="9977042" y="3006752"/>
            <a:ext cx="6768991" cy="4122152"/>
          </a:xfrm>
          <a:prstGeom prst="roundRect">
            <a:avLst>
              <a:gd fmla="val 3897" name="adj"/>
            </a:avLst>
          </a:prstGeom>
          <a:solidFill>
            <a:srgbClr val="F5F5F5"/>
          </a:solidFill>
          <a:ln>
            <a:noFill/>
          </a:ln>
        </p:spPr>
        <p:txBody>
          <a:bodyPr anchorCtr="0" anchor="t" bIns="50800" lIns="50800" spcFirstLastPara="1" rIns="50800" wrap="square" tIns="50800">
            <a:noAutofit/>
          </a:bodyPr>
          <a:lstStyle/>
          <a:p>
            <a:pPr indent="152400" lvl="0" marL="0" marR="0" rtl="0" algn="l">
              <a:lnSpc>
                <a:spcPct val="100000"/>
              </a:lnSpc>
              <a:spcBef>
                <a:spcPts val="0"/>
              </a:spcBef>
              <a:spcAft>
                <a:spcPts val="0"/>
              </a:spcAft>
              <a:buClr>
                <a:srgbClr val="000000"/>
              </a:buClr>
              <a:buSzPts val="5500"/>
              <a:buFont typeface="Helvetica Neue"/>
              <a:buNone/>
            </a:pPr>
            <a:r>
              <a:rPr b="1" i="0" lang="en-US" sz="5500" u="none" cap="none" strike="noStrike">
                <a:solidFill>
                  <a:srgbClr val="000000"/>
                </a:solidFill>
                <a:latin typeface="Helvetica Neue"/>
                <a:ea typeface="Helvetica Neue"/>
                <a:cs typeface="Helvetica Neue"/>
                <a:sym typeface="Helvetica Neue"/>
              </a:rPr>
              <a:t>Composability</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Taking NFT domain interactivity to a whole new level</a:t>
            </a:r>
            <a:endParaRPr/>
          </a:p>
        </p:txBody>
      </p:sp>
      <p:sp>
        <p:nvSpPr>
          <p:cNvPr id="225" name="Google Shape;225;p13"/>
          <p:cNvSpPr/>
          <p:nvPr/>
        </p:nvSpPr>
        <p:spPr>
          <a:xfrm>
            <a:off x="16872593" y="3006752"/>
            <a:ext cx="6768990" cy="4122152"/>
          </a:xfrm>
          <a:prstGeom prst="roundRect">
            <a:avLst>
              <a:gd fmla="val 3897" name="adj"/>
            </a:avLst>
          </a:prstGeom>
          <a:solidFill>
            <a:srgbClr val="F5F5F5"/>
          </a:solidFill>
          <a:ln>
            <a:noFill/>
          </a:ln>
        </p:spPr>
        <p:txBody>
          <a:bodyPr anchorCtr="0" anchor="t" bIns="50800" lIns="50800" spcFirstLastPara="1" rIns="50800" wrap="square" tIns="50800">
            <a:noAutofit/>
          </a:bodyPr>
          <a:lstStyle/>
          <a:p>
            <a:pPr indent="152400" lvl="0" marL="0" marR="0" rtl="0" algn="l">
              <a:lnSpc>
                <a:spcPct val="100000"/>
              </a:lnSpc>
              <a:spcBef>
                <a:spcPts val="0"/>
              </a:spcBef>
              <a:spcAft>
                <a:spcPts val="0"/>
              </a:spcAft>
              <a:buClr>
                <a:srgbClr val="000000"/>
              </a:buClr>
              <a:buSzPts val="5500"/>
              <a:buFont typeface="Helvetica Neue"/>
              <a:buNone/>
            </a:pPr>
            <a:r>
              <a:rPr b="1" i="0" lang="en-US" sz="5500" u="none" cap="none" strike="noStrike">
                <a:solidFill>
                  <a:srgbClr val="000000"/>
                </a:solidFill>
                <a:latin typeface="Helvetica Neue"/>
                <a:ea typeface="Helvetica Neue"/>
                <a:cs typeface="Helvetica Neue"/>
                <a:sym typeface="Helvetica Neue"/>
              </a:rPr>
              <a:t>User-friendly</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Pursue performance while ensuring user friendliness and developer friendliness</a:t>
            </a:r>
            <a:endParaRPr/>
          </a:p>
        </p:txBody>
      </p:sp>
      <p:sp>
        <p:nvSpPr>
          <p:cNvPr id="226" name="Google Shape;226;p13"/>
          <p:cNvSpPr/>
          <p:nvPr/>
        </p:nvSpPr>
        <p:spPr>
          <a:xfrm>
            <a:off x="9977042" y="7255080"/>
            <a:ext cx="6768991" cy="4122152"/>
          </a:xfrm>
          <a:prstGeom prst="roundRect">
            <a:avLst>
              <a:gd fmla="val 3725" name="adj"/>
            </a:avLst>
          </a:prstGeom>
          <a:solidFill>
            <a:srgbClr val="F5F5F5"/>
          </a:solidFill>
          <a:ln>
            <a:noFill/>
          </a:ln>
        </p:spPr>
        <p:txBody>
          <a:bodyPr anchorCtr="0" anchor="t" bIns="50800" lIns="50800" spcFirstLastPara="1" rIns="50800" wrap="square" tIns="50800">
            <a:noAutofit/>
          </a:bodyPr>
          <a:lstStyle/>
          <a:p>
            <a:pPr indent="152400" lvl="0" marL="0" marR="0" rtl="0" algn="l">
              <a:lnSpc>
                <a:spcPct val="100000"/>
              </a:lnSpc>
              <a:spcBef>
                <a:spcPts val="0"/>
              </a:spcBef>
              <a:spcAft>
                <a:spcPts val="0"/>
              </a:spcAft>
              <a:buClr>
                <a:srgbClr val="000000"/>
              </a:buClr>
              <a:buSzPts val="5500"/>
              <a:buFont typeface="Helvetica Neue"/>
              <a:buNone/>
            </a:pPr>
            <a:r>
              <a:rPr b="1" i="0" lang="en-US" sz="5500" u="none" cap="none" strike="noStrike">
                <a:solidFill>
                  <a:srgbClr val="000000"/>
                </a:solidFill>
                <a:latin typeface="Helvetica Neue"/>
                <a:ea typeface="Helvetica Neue"/>
                <a:cs typeface="Helvetica Neue"/>
                <a:sym typeface="Helvetica Neue"/>
              </a:rPr>
              <a:t>Decentralized-first</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Reduce the need for centralized indexing and pursue efficiency on the basis of ensuring decentralization</a:t>
            </a:r>
            <a:endParaRPr/>
          </a:p>
        </p:txBody>
      </p:sp>
      <p:sp>
        <p:nvSpPr>
          <p:cNvPr id="227" name="Google Shape;227;p13"/>
          <p:cNvSpPr/>
          <p:nvPr/>
        </p:nvSpPr>
        <p:spPr>
          <a:xfrm>
            <a:off x="16872593" y="7255080"/>
            <a:ext cx="6768990" cy="4122152"/>
          </a:xfrm>
          <a:prstGeom prst="roundRect">
            <a:avLst>
              <a:gd fmla="val 3725" name="adj"/>
            </a:avLst>
          </a:prstGeom>
          <a:solidFill>
            <a:srgbClr val="F5F5F5"/>
          </a:solidFill>
          <a:ln>
            <a:noFill/>
          </a:ln>
        </p:spPr>
        <p:txBody>
          <a:bodyPr anchorCtr="0" anchor="t" bIns="50800" lIns="50800" spcFirstLastPara="1" rIns="50800" wrap="square" tIns="50800">
            <a:noAutofit/>
          </a:bodyPr>
          <a:lstStyle/>
          <a:p>
            <a:pPr indent="152400" lvl="0" marL="0" marR="0" rtl="0" algn="l">
              <a:lnSpc>
                <a:spcPct val="100000"/>
              </a:lnSpc>
              <a:spcBef>
                <a:spcPts val="0"/>
              </a:spcBef>
              <a:spcAft>
                <a:spcPts val="0"/>
              </a:spcAft>
              <a:buClr>
                <a:srgbClr val="000000"/>
              </a:buClr>
              <a:buSzPts val="5500"/>
              <a:buFont typeface="Helvetica Neue"/>
              <a:buNone/>
            </a:pPr>
            <a:r>
              <a:rPr b="1" i="0" lang="en-US" sz="5500" u="none" cap="none" strike="noStrike">
                <a:solidFill>
                  <a:srgbClr val="000000"/>
                </a:solidFill>
                <a:latin typeface="Helvetica Neue"/>
                <a:ea typeface="Helvetica Neue"/>
                <a:cs typeface="Helvetica Neue"/>
                <a:sym typeface="Helvetica Neue"/>
              </a:rPr>
              <a:t>Practicality</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Based on the various application potential brought by composability, more exploration is made in the practical aspect</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14"/>
          <p:cNvSpPr txBox="1"/>
          <p:nvPr>
            <p:ph type="title"/>
          </p:nvPr>
        </p:nvSpPr>
        <p:spPr>
          <a:xfrm>
            <a:off x="1206500" y="1079500"/>
            <a:ext cx="21971000" cy="1433163"/>
          </a:xfrm>
          <a:prstGeom prst="rect">
            <a:avLst/>
          </a:prstGeom>
          <a:noFill/>
          <a:ln>
            <a:noFill/>
          </a:ln>
        </p:spPr>
        <p:txBody>
          <a:bodyPr anchorCtr="0" anchor="t" bIns="50800" lIns="50800" spcFirstLastPara="1" rIns="50800" wrap="square" tIns="50800">
            <a:normAutofit/>
          </a:bodyPr>
          <a:lstStyle/>
          <a:p>
            <a:pPr indent="0" lvl="0" marL="0" rtl="0" algn="l">
              <a:lnSpc>
                <a:spcPct val="80000"/>
              </a:lnSpc>
              <a:spcBef>
                <a:spcPts val="0"/>
              </a:spcBef>
              <a:spcAft>
                <a:spcPts val="0"/>
              </a:spcAft>
              <a:buClr>
                <a:srgbClr val="000000"/>
              </a:buClr>
              <a:buSzPts val="8500"/>
              <a:buFont typeface="Helvetica Neue"/>
              <a:buNone/>
            </a:pPr>
            <a:r>
              <a:rPr b="1" i="0" lang="en-US" sz="8500" u="none" cap="none" strike="noStrike">
                <a:solidFill>
                  <a:srgbClr val="000000"/>
                </a:solidFill>
                <a:latin typeface="Helvetica Neue"/>
                <a:ea typeface="Helvetica Neue"/>
                <a:cs typeface="Helvetica Neue"/>
                <a:sym typeface="Helvetica Neue"/>
              </a:rPr>
              <a:t>Short-term plan</a:t>
            </a:r>
            <a:endParaRPr/>
          </a:p>
        </p:txBody>
      </p:sp>
      <p:pic>
        <p:nvPicPr>
          <p:cNvPr descr="Lightm.png" id="233" name="Google Shape;233;p14"/>
          <p:cNvPicPr preferRelativeResize="0"/>
          <p:nvPr/>
        </p:nvPicPr>
        <p:blipFill rotWithShape="1">
          <a:blip r:embed="rId3">
            <a:alphaModFix/>
          </a:blip>
          <a:srcRect b="0" l="0" r="0" t="0"/>
          <a:stretch/>
        </p:blipFill>
        <p:spPr>
          <a:xfrm>
            <a:off x="22861658" y="199137"/>
            <a:ext cx="1420464" cy="1420463"/>
          </a:xfrm>
          <a:prstGeom prst="rect">
            <a:avLst/>
          </a:prstGeom>
          <a:noFill/>
          <a:ln>
            <a:noFill/>
          </a:ln>
        </p:spPr>
      </p:pic>
      <p:sp>
        <p:nvSpPr>
          <p:cNvPr id="234" name="Google Shape;234;p14"/>
          <p:cNvSpPr/>
          <p:nvPr/>
        </p:nvSpPr>
        <p:spPr>
          <a:xfrm>
            <a:off x="1287280" y="3414187"/>
            <a:ext cx="13683152" cy="2154681"/>
          </a:xfrm>
          <a:prstGeom prst="roundRect">
            <a:avLst>
              <a:gd fmla="val 4851" name="adj"/>
            </a:avLst>
          </a:prstGeom>
          <a:solidFill>
            <a:srgbClr val="F5F5F5"/>
          </a:solidFill>
          <a:ln>
            <a:noFill/>
          </a:ln>
        </p:spPr>
        <p:txBody>
          <a:bodyPr anchorCtr="0" anchor="t" bIns="50800" lIns="50800" spcFirstLastPara="1" rIns="50800" wrap="square" tIns="50800">
            <a:noAutofit/>
          </a:bodyPr>
          <a:lstStyle/>
          <a:p>
            <a:pPr indent="0" lvl="0" marL="152400" marR="152400" rtl="0" algn="l">
              <a:lnSpc>
                <a:spcPct val="100000"/>
              </a:lnSpc>
              <a:spcBef>
                <a:spcPts val="0"/>
              </a:spcBef>
              <a:spcAft>
                <a:spcPts val="0"/>
              </a:spcAft>
              <a:buClr>
                <a:srgbClr val="000000"/>
              </a:buClr>
              <a:buSzPts val="3600"/>
              <a:buFont typeface="Helvetica Neue"/>
              <a:buNone/>
            </a:pPr>
            <a:r>
              <a:rPr b="1" i="0" lang="en-US" sz="3600" u="none" cap="none" strike="noStrike">
                <a:solidFill>
                  <a:srgbClr val="000000"/>
                </a:solidFill>
                <a:latin typeface="Helvetica Neue"/>
                <a:ea typeface="Helvetica Neue"/>
                <a:cs typeface="Helvetica Neue"/>
                <a:sym typeface="Helvetica Neue"/>
              </a:rPr>
              <a:t>Provide a reversible migration solution of ERC721 -&gt; Lightm</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To help the ERC721 project side attempt to move to composability NFT without worry</a:t>
            </a:r>
            <a:endParaRPr/>
          </a:p>
        </p:txBody>
      </p:sp>
      <p:sp>
        <p:nvSpPr>
          <p:cNvPr id="235" name="Google Shape;235;p14"/>
          <p:cNvSpPr/>
          <p:nvPr/>
        </p:nvSpPr>
        <p:spPr>
          <a:xfrm>
            <a:off x="15185826" y="5740856"/>
            <a:ext cx="8574008" cy="2635654"/>
          </a:xfrm>
          <a:prstGeom prst="roundRect">
            <a:avLst>
              <a:gd fmla="val 5166" name="adj"/>
            </a:avLst>
          </a:prstGeom>
          <a:solidFill>
            <a:srgbClr val="F5F5F5"/>
          </a:solidFill>
          <a:ln>
            <a:noFill/>
          </a:ln>
        </p:spPr>
        <p:txBody>
          <a:bodyPr anchorCtr="0" anchor="t" bIns="50800" lIns="50800" spcFirstLastPara="1" rIns="50800" wrap="square" tIns="50800">
            <a:noAutofit/>
          </a:bodyPr>
          <a:lstStyle/>
          <a:p>
            <a:pPr indent="0" lvl="0" marL="152400" marR="152400" rtl="0" algn="l">
              <a:lnSpc>
                <a:spcPct val="100000"/>
              </a:lnSpc>
              <a:spcBef>
                <a:spcPts val="0"/>
              </a:spcBef>
              <a:spcAft>
                <a:spcPts val="0"/>
              </a:spcAft>
              <a:buClr>
                <a:srgbClr val="000000"/>
              </a:buClr>
              <a:buSzPts val="3600"/>
              <a:buFont typeface="Helvetica Neue"/>
              <a:buNone/>
            </a:pPr>
            <a:r>
              <a:rPr b="1" i="0" lang="en-US" sz="3600" u="none" cap="none" strike="noStrike">
                <a:solidFill>
                  <a:srgbClr val="000000"/>
                </a:solidFill>
                <a:latin typeface="Helvetica Neue"/>
                <a:ea typeface="Helvetica Neue"/>
                <a:cs typeface="Helvetica Neue"/>
                <a:sym typeface="Helvetica Neue"/>
              </a:rPr>
              <a:t>Provide a AMM trading market</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There is no denying that trading is an integral part of the NFT, and is currently the most effective way to attract existing users</a:t>
            </a:r>
            <a:endParaRPr/>
          </a:p>
        </p:txBody>
      </p:sp>
      <p:sp>
        <p:nvSpPr>
          <p:cNvPr id="236" name="Google Shape;236;p14"/>
          <p:cNvSpPr/>
          <p:nvPr/>
        </p:nvSpPr>
        <p:spPr>
          <a:xfrm>
            <a:off x="1252170" y="8548498"/>
            <a:ext cx="13683152" cy="3093123"/>
          </a:xfrm>
          <a:prstGeom prst="roundRect">
            <a:avLst>
              <a:gd fmla="val 5481" name="adj"/>
            </a:avLst>
          </a:prstGeom>
          <a:solidFill>
            <a:srgbClr val="F5F5F5"/>
          </a:solidFill>
          <a:ln>
            <a:noFill/>
          </a:ln>
        </p:spPr>
        <p:txBody>
          <a:bodyPr anchorCtr="0" anchor="t" bIns="50800" lIns="50800" spcFirstLastPara="1" rIns="50800" wrap="square" tIns="50800">
            <a:noAutofit/>
          </a:bodyPr>
          <a:lstStyle/>
          <a:p>
            <a:pPr indent="0" lvl="0" marL="152400" marR="152400" rtl="0" algn="l">
              <a:lnSpc>
                <a:spcPct val="100000"/>
              </a:lnSpc>
              <a:spcBef>
                <a:spcPts val="0"/>
              </a:spcBef>
              <a:spcAft>
                <a:spcPts val="0"/>
              </a:spcAft>
              <a:buClr>
                <a:srgbClr val="000000"/>
              </a:buClr>
              <a:buSzPts val="3600"/>
              <a:buFont typeface="Helvetica Neue"/>
              <a:buNone/>
            </a:pPr>
            <a:r>
              <a:rPr b="1" i="0" lang="en-US" sz="3600" u="none" cap="none" strike="noStrike">
                <a:solidFill>
                  <a:srgbClr val="000000"/>
                </a:solidFill>
                <a:latin typeface="Helvetica Neue"/>
                <a:ea typeface="Helvetica Neue"/>
                <a:cs typeface="Helvetica Neue"/>
                <a:sym typeface="Helvetica Neue"/>
              </a:rPr>
              <a:t>AIGC exploring</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AIGC can help a large number of ordinary users build their own works, helping to translate user inspiration into real works, we will explore the relevant information about machine learning copyright</a:t>
            </a:r>
            <a:endParaRPr/>
          </a:p>
        </p:txBody>
      </p:sp>
      <p:sp>
        <p:nvSpPr>
          <p:cNvPr id="237" name="Google Shape;237;p14"/>
          <p:cNvSpPr/>
          <p:nvPr/>
        </p:nvSpPr>
        <p:spPr>
          <a:xfrm>
            <a:off x="1273840" y="5731457"/>
            <a:ext cx="13683152" cy="2654452"/>
          </a:xfrm>
          <a:prstGeom prst="roundRect">
            <a:avLst>
              <a:gd fmla="val 3990" name="adj"/>
            </a:avLst>
          </a:prstGeom>
          <a:solidFill>
            <a:srgbClr val="F5F5F5"/>
          </a:solidFill>
          <a:ln>
            <a:noFill/>
          </a:ln>
        </p:spPr>
        <p:txBody>
          <a:bodyPr anchorCtr="0" anchor="t" bIns="50800" lIns="50800" spcFirstLastPara="1" rIns="50800" wrap="square" tIns="50800">
            <a:noAutofit/>
          </a:bodyPr>
          <a:lstStyle/>
          <a:p>
            <a:pPr indent="0" lvl="0" marL="152400" marR="152400" rtl="0" algn="l">
              <a:lnSpc>
                <a:spcPct val="100000"/>
              </a:lnSpc>
              <a:spcBef>
                <a:spcPts val="0"/>
              </a:spcBef>
              <a:spcAft>
                <a:spcPts val="0"/>
              </a:spcAft>
              <a:buClr>
                <a:srgbClr val="000000"/>
              </a:buClr>
              <a:buSzPts val="3600"/>
              <a:buFont typeface="Helvetica Neue"/>
              <a:buNone/>
            </a:pPr>
            <a:r>
              <a:rPr b="1" i="0" lang="en-US" sz="3600" u="none" cap="none" strike="noStrike">
                <a:solidFill>
                  <a:srgbClr val="000000"/>
                </a:solidFill>
                <a:latin typeface="Helvetica Neue"/>
                <a:ea typeface="Helvetica Neue"/>
                <a:cs typeface="Helvetica Neue"/>
                <a:sym typeface="Helvetica Neue"/>
              </a:rPr>
              <a:t>Continuous optimization of user experience</a:t>
            </a:r>
            <a:endParaRPr/>
          </a:p>
          <a:p>
            <a:pPr indent="-406400" lvl="0" marL="609600" marR="203200" rtl="0" algn="l">
              <a:lnSpc>
                <a:spcPct val="90000"/>
              </a:lnSpc>
              <a:spcBef>
                <a:spcPts val="3200"/>
              </a:spcBef>
              <a:spcAft>
                <a:spcPts val="0"/>
              </a:spcAft>
              <a:buClr>
                <a:srgbClr val="000000"/>
              </a:buClr>
              <a:buSzPts val="3936"/>
              <a:buFont typeface="Helvetica Neue"/>
              <a:buChar char="-"/>
            </a:pPr>
            <a:r>
              <a:rPr b="0" i="0" lang="en-US" sz="3200" u="none" cap="none" strike="noStrike">
                <a:solidFill>
                  <a:srgbClr val="000000"/>
                </a:solidFill>
                <a:latin typeface="Helvetica Neue"/>
                <a:ea typeface="Helvetica Neue"/>
                <a:cs typeface="Helvetica Neue"/>
                <a:sym typeface="Helvetica Neue"/>
              </a:rPr>
              <a:t>well-documented README for creators and developers</a:t>
            </a:r>
            <a:endParaRPr/>
          </a:p>
          <a:p>
            <a:pPr indent="-406400" lvl="0" marL="609600" marR="203200" rtl="0" algn="l">
              <a:lnSpc>
                <a:spcPct val="90000"/>
              </a:lnSpc>
              <a:spcBef>
                <a:spcPts val="3200"/>
              </a:spcBef>
              <a:spcAft>
                <a:spcPts val="0"/>
              </a:spcAft>
              <a:buClr>
                <a:srgbClr val="000000"/>
              </a:buClr>
              <a:buSzPts val="3936"/>
              <a:buFont typeface="Helvetica Neue"/>
              <a:buChar char="-"/>
            </a:pPr>
            <a:r>
              <a:rPr b="0" i="0" lang="en-US" sz="3200" u="none" cap="none" strike="noStrike">
                <a:solidFill>
                  <a:srgbClr val="000000"/>
                </a:solidFill>
                <a:latin typeface="Helvetica Neue"/>
                <a:ea typeface="Helvetica Neue"/>
                <a:cs typeface="Helvetica Neue"/>
                <a:sym typeface="Helvetica Neue"/>
              </a:rPr>
              <a:t>Better page performance and a better interactive experience</a:t>
            </a:r>
            <a:endParaRPr/>
          </a:p>
        </p:txBody>
      </p:sp>
      <p:sp>
        <p:nvSpPr>
          <p:cNvPr id="238" name="Google Shape;238;p14"/>
          <p:cNvSpPr/>
          <p:nvPr/>
        </p:nvSpPr>
        <p:spPr>
          <a:xfrm>
            <a:off x="15222239" y="8548498"/>
            <a:ext cx="8574007" cy="3093123"/>
          </a:xfrm>
          <a:prstGeom prst="roundRect">
            <a:avLst>
              <a:gd fmla="val 3424" name="adj"/>
            </a:avLst>
          </a:prstGeom>
          <a:solidFill>
            <a:srgbClr val="F5F5F5"/>
          </a:solidFill>
          <a:ln>
            <a:noFill/>
          </a:ln>
        </p:spPr>
        <p:txBody>
          <a:bodyPr anchorCtr="0" anchor="t" bIns="50800" lIns="50800" spcFirstLastPara="1" rIns="50800" wrap="square" tIns="50800">
            <a:noAutofit/>
          </a:bodyPr>
          <a:lstStyle/>
          <a:p>
            <a:pPr indent="0" lvl="0" marL="152400" marR="152400" rtl="0" algn="l">
              <a:lnSpc>
                <a:spcPct val="100000"/>
              </a:lnSpc>
              <a:spcBef>
                <a:spcPts val="0"/>
              </a:spcBef>
              <a:spcAft>
                <a:spcPts val="0"/>
              </a:spcAft>
              <a:buClr>
                <a:srgbClr val="000000"/>
              </a:buClr>
              <a:buSzPts val="3600"/>
              <a:buFont typeface="Helvetica Neue"/>
              <a:buNone/>
            </a:pPr>
            <a:r>
              <a:rPr b="1" i="0" lang="en-US" sz="3600" u="none" cap="none" strike="noStrike">
                <a:solidFill>
                  <a:srgbClr val="000000"/>
                </a:solidFill>
                <a:latin typeface="Helvetica Neue"/>
                <a:ea typeface="Helvetica Neue"/>
                <a:cs typeface="Helvetica Neue"/>
                <a:sym typeface="Helvetica Neue"/>
              </a:rPr>
              <a:t>Pursue decentralized autonomy</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We explore the Ve token model similar to Curve and pursue the model from short-term core team maintenance to long-term community autonomy</a:t>
            </a:r>
            <a:endParaRPr/>
          </a:p>
        </p:txBody>
      </p:sp>
      <p:sp>
        <p:nvSpPr>
          <p:cNvPr id="239" name="Google Shape;239;p14"/>
          <p:cNvSpPr/>
          <p:nvPr/>
        </p:nvSpPr>
        <p:spPr>
          <a:xfrm>
            <a:off x="15185826" y="3414187"/>
            <a:ext cx="8574008" cy="2154681"/>
          </a:xfrm>
          <a:prstGeom prst="roundRect">
            <a:avLst>
              <a:gd fmla="val 6319" name="adj"/>
            </a:avLst>
          </a:prstGeom>
          <a:solidFill>
            <a:srgbClr val="F5F5F5"/>
          </a:solidFill>
          <a:ln>
            <a:noFill/>
          </a:ln>
        </p:spPr>
        <p:txBody>
          <a:bodyPr anchorCtr="0" anchor="t" bIns="50800" lIns="50800" spcFirstLastPara="1" rIns="50800" wrap="square" tIns="50800">
            <a:noAutofit/>
          </a:bodyPr>
          <a:lstStyle/>
          <a:p>
            <a:pPr indent="0" lvl="0" marL="152400" marR="152400" rtl="0" algn="l">
              <a:lnSpc>
                <a:spcPct val="100000"/>
              </a:lnSpc>
              <a:spcBef>
                <a:spcPts val="0"/>
              </a:spcBef>
              <a:spcAft>
                <a:spcPts val="0"/>
              </a:spcAft>
              <a:buClr>
                <a:srgbClr val="000000"/>
              </a:buClr>
              <a:buSzPts val="3600"/>
              <a:buFont typeface="Helvetica Neue"/>
              <a:buNone/>
            </a:pPr>
            <a:r>
              <a:rPr b="1" i="0" lang="en-US" sz="3600" u="none" cap="none" strike="noStrike">
                <a:solidFill>
                  <a:srgbClr val="000000"/>
                </a:solidFill>
                <a:latin typeface="Helvetica Neue"/>
                <a:ea typeface="Helvetica Neue"/>
                <a:cs typeface="Helvetica Neue"/>
                <a:sym typeface="Helvetica Neue"/>
              </a:rPr>
              <a:t>Launch on test net</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We will be on test net after the Spring Festival at the latest</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43" name="Shape 243"/>
        <p:cNvGrpSpPr/>
        <p:nvPr/>
      </p:nvGrpSpPr>
      <p:grpSpPr>
        <a:xfrm>
          <a:off x="0" y="0"/>
          <a:ext cx="0" cy="0"/>
          <a:chOff x="0" y="0"/>
          <a:chExt cx="0" cy="0"/>
        </a:xfrm>
      </p:grpSpPr>
      <p:sp>
        <p:nvSpPr>
          <p:cNvPr id="244" name="Google Shape;244;p15"/>
          <p:cNvSpPr txBox="1"/>
          <p:nvPr>
            <p:ph idx="1" type="body"/>
          </p:nvPr>
        </p:nvSpPr>
        <p:spPr>
          <a:xfrm>
            <a:off x="1201340" y="11859862"/>
            <a:ext cx="21971003" cy="636979"/>
          </a:xfrm>
          <a:prstGeom prst="rect">
            <a:avLst/>
          </a:prstGeom>
          <a:noFill/>
          <a:ln>
            <a:noFill/>
          </a:ln>
        </p:spPr>
        <p:txBody>
          <a:bodyPr anchorCtr="0" anchor="t" bIns="45700" lIns="45700" spcFirstLastPara="1" rIns="45700" wrap="square" tIns="45700">
            <a:normAutofit/>
          </a:bodyPr>
          <a:lstStyle/>
          <a:p>
            <a:pPr indent="0" lvl="0" marL="0" marR="0" rtl="0" algn="l">
              <a:lnSpc>
                <a:spcPct val="100000"/>
              </a:lnSpc>
              <a:spcBef>
                <a:spcPts val="0"/>
              </a:spcBef>
              <a:spcAft>
                <a:spcPts val="0"/>
              </a:spcAft>
              <a:buClr>
                <a:srgbClr val="FFFFFF"/>
              </a:buClr>
              <a:buSzPts val="3600"/>
              <a:buFont typeface="Helvetica Neue"/>
              <a:buNone/>
            </a:pPr>
            <a:r>
              <a:rPr lang="en-US" sz="3600">
                <a:solidFill>
                  <a:srgbClr val="FFFFFF"/>
                </a:solidFill>
              </a:rPr>
              <a:t>2022.12</a:t>
            </a:r>
            <a:endParaRPr/>
          </a:p>
        </p:txBody>
      </p:sp>
      <p:sp>
        <p:nvSpPr>
          <p:cNvPr id="245" name="Google Shape;245;p15"/>
          <p:cNvSpPr txBox="1"/>
          <p:nvPr>
            <p:ph idx="4294967295" type="ctrTitle"/>
          </p:nvPr>
        </p:nvSpPr>
        <p:spPr>
          <a:xfrm>
            <a:off x="1206496" y="2574991"/>
            <a:ext cx="21971004" cy="4648201"/>
          </a:xfrm>
          <a:prstGeom prst="rect">
            <a:avLst/>
          </a:prstGeom>
          <a:noFill/>
          <a:ln>
            <a:noFill/>
          </a:ln>
        </p:spPr>
        <p:txBody>
          <a:bodyPr anchorCtr="0" anchor="b" bIns="50800" lIns="50800" spcFirstLastPara="1" rIns="50800" wrap="square" tIns="50800">
            <a:normAutofit/>
          </a:bodyPr>
          <a:lstStyle/>
          <a:p>
            <a:pPr indent="0" lvl="0" marL="0" marR="0" rtl="0" algn="l">
              <a:lnSpc>
                <a:spcPct val="80000"/>
              </a:lnSpc>
              <a:spcBef>
                <a:spcPts val="0"/>
              </a:spcBef>
              <a:spcAft>
                <a:spcPts val="0"/>
              </a:spcAft>
              <a:buClr>
                <a:srgbClr val="FFFFFF"/>
              </a:buClr>
              <a:buSzPts val="11600"/>
              <a:buFont typeface="Helvetica Neue"/>
              <a:buNone/>
            </a:pPr>
            <a:r>
              <a:rPr b="1" i="0" lang="en-US" sz="11600" u="none" cap="none" strike="noStrike">
                <a:solidFill>
                  <a:srgbClr val="FFFFFF"/>
                </a:solidFill>
                <a:latin typeface="Helvetica Neue"/>
                <a:ea typeface="Helvetica Neue"/>
                <a:cs typeface="Helvetica Neue"/>
                <a:sym typeface="Helvetica Neue"/>
              </a:rPr>
              <a:t>Thanks</a:t>
            </a:r>
            <a:endParaRPr/>
          </a:p>
        </p:txBody>
      </p:sp>
      <p:sp>
        <p:nvSpPr>
          <p:cNvPr id="246" name="Google Shape;246;p15"/>
          <p:cNvSpPr txBox="1"/>
          <p:nvPr>
            <p:ph idx="4294967295" type="subTitle"/>
          </p:nvPr>
        </p:nvSpPr>
        <p:spPr>
          <a:xfrm>
            <a:off x="1201342" y="7223190"/>
            <a:ext cx="21971001" cy="1905001"/>
          </a:xfrm>
          <a:prstGeom prst="rect">
            <a:avLst/>
          </a:prstGeom>
          <a:noFill/>
          <a:ln>
            <a:noFill/>
          </a:ln>
        </p:spPr>
        <p:txBody>
          <a:bodyPr anchorCtr="0" anchor="t" bIns="50800" lIns="50800" spcFirstLastPara="1" rIns="50800" wrap="square" tIns="50800">
            <a:normAutofit/>
          </a:bodyPr>
          <a:lstStyle/>
          <a:p>
            <a:pPr indent="0" lvl="0" marL="0" marR="0" rtl="0" algn="l">
              <a:lnSpc>
                <a:spcPct val="100000"/>
              </a:lnSpc>
              <a:spcBef>
                <a:spcPts val="0"/>
              </a:spcBef>
              <a:spcAft>
                <a:spcPts val="0"/>
              </a:spcAft>
              <a:buClr>
                <a:schemeClr val="lt1"/>
              </a:buClr>
              <a:buSzPts val="5500"/>
              <a:buFont typeface="Helvetica Neue"/>
              <a:buNone/>
            </a:pPr>
            <a:r>
              <a:rPr b="1" lang="en-US" sz="5500" u="sng">
                <a:solidFill>
                  <a:schemeClr val="lt1"/>
                </a:solidFill>
                <a:hlinkClick r:id="rId3">
                  <a:extLst>
                    <a:ext uri="{A12FA001-AC4F-418D-AE19-62706E023703}">
                      <ahyp:hlinkClr val="tx"/>
                    </a:ext>
                  </a:extLst>
                </a:hlinkClick>
              </a:rPr>
              <a:t>mail: contact@lightm.xyz</a:t>
            </a:r>
            <a:endParaRPr>
              <a:solidFill>
                <a:schemeClr val="lt1"/>
              </a:solidFill>
            </a:endParaRPr>
          </a:p>
          <a:p>
            <a:pPr indent="0" lvl="0" marL="0" marR="0" rtl="0" algn="l">
              <a:lnSpc>
                <a:spcPct val="100000"/>
              </a:lnSpc>
              <a:spcBef>
                <a:spcPts val="0"/>
              </a:spcBef>
              <a:spcAft>
                <a:spcPts val="0"/>
              </a:spcAft>
              <a:buClr>
                <a:schemeClr val="lt1"/>
              </a:buClr>
              <a:buSzPts val="5500"/>
              <a:buFont typeface="Helvetica Neue"/>
              <a:buNone/>
            </a:pPr>
            <a:r>
              <a:rPr b="1" lang="en-US" sz="5500" u="sng">
                <a:solidFill>
                  <a:schemeClr val="lt1"/>
                </a:solidFill>
              </a:rPr>
              <a:t>site: https://lightm.xyz</a:t>
            </a:r>
            <a:endParaRPr b="1" sz="5500"/>
          </a:p>
        </p:txBody>
      </p:sp>
      <p:pic>
        <p:nvPicPr>
          <p:cNvPr descr="LightmDark.png" id="247" name="Google Shape;247;p15"/>
          <p:cNvPicPr preferRelativeResize="0"/>
          <p:nvPr/>
        </p:nvPicPr>
        <p:blipFill rotWithShape="1">
          <a:blip r:embed="rId4">
            <a:alphaModFix/>
          </a:blip>
          <a:srcRect b="0" l="0" r="0" t="0"/>
          <a:stretch/>
        </p:blipFill>
        <p:spPr>
          <a:xfrm>
            <a:off x="16471185" y="-1638300"/>
            <a:ext cx="16992601" cy="169926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2"/>
          <p:cNvSpPr txBox="1"/>
          <p:nvPr>
            <p:ph type="title"/>
          </p:nvPr>
        </p:nvSpPr>
        <p:spPr>
          <a:xfrm>
            <a:off x="1206500" y="1079500"/>
            <a:ext cx="21971000" cy="1433163"/>
          </a:xfrm>
          <a:prstGeom prst="rect">
            <a:avLst/>
          </a:prstGeom>
          <a:noFill/>
          <a:ln>
            <a:noFill/>
          </a:ln>
        </p:spPr>
        <p:txBody>
          <a:bodyPr anchorCtr="0" anchor="t" bIns="50800" lIns="50800" spcFirstLastPara="1" rIns="50800" wrap="square" tIns="50800">
            <a:normAutofit/>
          </a:bodyPr>
          <a:lstStyle/>
          <a:p>
            <a:pPr indent="0" lvl="0" marL="0" rtl="0" algn="l">
              <a:lnSpc>
                <a:spcPct val="80000"/>
              </a:lnSpc>
              <a:spcBef>
                <a:spcPts val="0"/>
              </a:spcBef>
              <a:spcAft>
                <a:spcPts val="0"/>
              </a:spcAft>
              <a:buClr>
                <a:srgbClr val="000000"/>
              </a:buClr>
              <a:buSzPts val="8500"/>
              <a:buFont typeface="Helvetica Neue"/>
              <a:buNone/>
            </a:pPr>
            <a:r>
              <a:rPr b="1" i="0" lang="en-US" sz="8500" u="none" cap="none" strike="noStrike">
                <a:solidFill>
                  <a:srgbClr val="000000"/>
                </a:solidFill>
                <a:latin typeface="Helvetica Neue"/>
                <a:ea typeface="Helvetica Neue"/>
                <a:cs typeface="Helvetica Neue"/>
                <a:sym typeface="Helvetica Neue"/>
              </a:rPr>
              <a:t>Current situation of NFT</a:t>
            </a:r>
            <a:endParaRPr/>
          </a:p>
        </p:txBody>
      </p:sp>
      <p:pic>
        <p:nvPicPr>
          <p:cNvPr descr="Lightm.png" id="84" name="Google Shape;84;p2"/>
          <p:cNvPicPr preferRelativeResize="0"/>
          <p:nvPr/>
        </p:nvPicPr>
        <p:blipFill rotWithShape="1">
          <a:blip r:embed="rId3">
            <a:alphaModFix/>
          </a:blip>
          <a:srcRect b="0" l="0" r="0" t="0"/>
          <a:stretch/>
        </p:blipFill>
        <p:spPr>
          <a:xfrm>
            <a:off x="22861658" y="199137"/>
            <a:ext cx="1420464" cy="1420463"/>
          </a:xfrm>
          <a:prstGeom prst="rect">
            <a:avLst/>
          </a:prstGeom>
          <a:noFill/>
          <a:ln>
            <a:noFill/>
          </a:ln>
        </p:spPr>
      </p:pic>
      <p:sp>
        <p:nvSpPr>
          <p:cNvPr id="85" name="Google Shape;85;p2"/>
          <p:cNvSpPr/>
          <p:nvPr/>
        </p:nvSpPr>
        <p:spPr>
          <a:xfrm>
            <a:off x="1266228" y="4469103"/>
            <a:ext cx="7266088" cy="4777794"/>
          </a:xfrm>
          <a:prstGeom prst="roundRect">
            <a:avLst>
              <a:gd fmla="val 3190" name="adj"/>
            </a:avLst>
          </a:prstGeom>
          <a:solidFill>
            <a:srgbClr val="F5F5F5"/>
          </a:solidFill>
          <a:ln>
            <a:noFill/>
          </a:ln>
        </p:spPr>
        <p:txBody>
          <a:bodyPr anchorCtr="0" anchor="t" bIns="50800" lIns="50800" spcFirstLastPara="1" rIns="50800" wrap="square" tIns="50800">
            <a:noAutofit/>
          </a:bodyPr>
          <a:lstStyle/>
          <a:p>
            <a:pPr indent="0" lvl="0" marL="203200" marR="203200" rtl="0" algn="l">
              <a:lnSpc>
                <a:spcPct val="100000"/>
              </a:lnSpc>
              <a:spcBef>
                <a:spcPts val="0"/>
              </a:spcBef>
              <a:spcAft>
                <a:spcPts val="0"/>
              </a:spcAft>
              <a:buClr>
                <a:srgbClr val="000000"/>
              </a:buClr>
              <a:buSzPts val="5500"/>
              <a:buFont typeface="Helvetica Neue"/>
              <a:buNone/>
            </a:pPr>
            <a:r>
              <a:rPr b="1" i="0" lang="en-US" sz="5500" u="none" cap="none" strike="noStrike">
                <a:solidFill>
                  <a:srgbClr val="000000"/>
                </a:solidFill>
                <a:latin typeface="Helvetica Neue"/>
                <a:ea typeface="Helvetica Neue"/>
                <a:cs typeface="Helvetica Neue"/>
                <a:sym typeface="Helvetica Neue"/>
              </a:rPr>
              <a:t>Static</a:t>
            </a:r>
            <a:endParaRPr/>
          </a:p>
          <a:p>
            <a:pPr indent="0" lvl="0" marL="203200" marR="203200" rtl="0" algn="l">
              <a:lnSpc>
                <a:spcPct val="10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Most NFTs are almost still static images, which show almost exclusively the use case value of the trade hype</a:t>
            </a:r>
            <a:endParaRPr/>
          </a:p>
        </p:txBody>
      </p:sp>
      <p:sp>
        <p:nvSpPr>
          <p:cNvPr id="86" name="Google Shape;86;p2"/>
          <p:cNvSpPr/>
          <p:nvPr/>
        </p:nvSpPr>
        <p:spPr>
          <a:xfrm>
            <a:off x="8731387" y="4469103"/>
            <a:ext cx="7266087" cy="4777794"/>
          </a:xfrm>
          <a:prstGeom prst="roundRect">
            <a:avLst>
              <a:gd fmla="val 3190" name="adj"/>
            </a:avLst>
          </a:prstGeom>
          <a:solidFill>
            <a:srgbClr val="F5F5F5"/>
          </a:solidFill>
          <a:ln>
            <a:noFill/>
          </a:ln>
        </p:spPr>
        <p:txBody>
          <a:bodyPr anchorCtr="0" anchor="t" bIns="50800" lIns="50800" spcFirstLastPara="1" rIns="50800" wrap="square" tIns="50800">
            <a:noAutofit/>
          </a:bodyPr>
          <a:lstStyle/>
          <a:p>
            <a:pPr indent="0" lvl="0" marL="203200" marR="203200" rtl="0" algn="l">
              <a:lnSpc>
                <a:spcPct val="100000"/>
              </a:lnSpc>
              <a:spcBef>
                <a:spcPts val="0"/>
              </a:spcBef>
              <a:spcAft>
                <a:spcPts val="0"/>
              </a:spcAft>
              <a:buClr>
                <a:srgbClr val="000000"/>
              </a:buClr>
              <a:buSzPts val="5500"/>
              <a:buFont typeface="Helvetica Neue"/>
              <a:buNone/>
            </a:pPr>
            <a:r>
              <a:rPr b="1" i="0" lang="en-US" sz="5500" u="none" cap="none" strike="noStrike">
                <a:solidFill>
                  <a:srgbClr val="000000"/>
                </a:solidFill>
                <a:latin typeface="Helvetica Neue"/>
                <a:ea typeface="Helvetica Neue"/>
                <a:cs typeface="Helvetica Neue"/>
                <a:sym typeface="Helvetica Neue"/>
              </a:rPr>
              <a:t>Dispersive</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The potential correlations between NFTs could not be reflected on chain</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(NFTs which is supposed to be a parent-child relationship, currently belongs to two unrelated collections on chain)</a:t>
            </a:r>
            <a:endParaRPr/>
          </a:p>
        </p:txBody>
      </p:sp>
      <p:sp>
        <p:nvSpPr>
          <p:cNvPr id="87" name="Google Shape;87;p2"/>
          <p:cNvSpPr/>
          <p:nvPr/>
        </p:nvSpPr>
        <p:spPr>
          <a:xfrm>
            <a:off x="16196546" y="4469103"/>
            <a:ext cx="7266087" cy="4777794"/>
          </a:xfrm>
          <a:prstGeom prst="roundRect">
            <a:avLst>
              <a:gd fmla="val 3084" name="adj"/>
            </a:avLst>
          </a:prstGeom>
          <a:solidFill>
            <a:srgbClr val="F5F5F5"/>
          </a:solidFill>
          <a:ln>
            <a:noFill/>
          </a:ln>
        </p:spPr>
        <p:txBody>
          <a:bodyPr anchorCtr="0" anchor="t" bIns="50800" lIns="50800" spcFirstLastPara="1" rIns="50800" wrap="square" tIns="50800">
            <a:noAutofit/>
          </a:bodyPr>
          <a:lstStyle/>
          <a:p>
            <a:pPr indent="0" lvl="0" marL="203200" marR="203200" rtl="0" algn="l">
              <a:lnSpc>
                <a:spcPct val="100000"/>
              </a:lnSpc>
              <a:spcBef>
                <a:spcPts val="0"/>
              </a:spcBef>
              <a:spcAft>
                <a:spcPts val="0"/>
              </a:spcAft>
              <a:buClr>
                <a:srgbClr val="000000"/>
              </a:buClr>
              <a:buSzPts val="5500"/>
              <a:buFont typeface="Helvetica Neue"/>
              <a:buNone/>
            </a:pPr>
            <a:r>
              <a:rPr b="1" i="0" lang="en-US" sz="5500" u="none" cap="none" strike="noStrike">
                <a:solidFill>
                  <a:srgbClr val="000000"/>
                </a:solidFill>
                <a:latin typeface="Helvetica Neue"/>
                <a:ea typeface="Helvetica Neue"/>
                <a:cs typeface="Helvetica Neue"/>
                <a:sym typeface="Helvetica Neue"/>
              </a:rPr>
              <a:t>Insufficient fineness</a:t>
            </a:r>
            <a:endParaRPr/>
          </a:p>
          <a:p>
            <a:pPr indent="0" lvl="0" marL="203200" marR="203200" rtl="0" algn="l">
              <a:lnSpc>
                <a:spcPct val="10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Some of the parts that could be split further were compromised, because there was no good implementation</a:t>
            </a:r>
            <a:endParaRPr/>
          </a:p>
          <a:p>
            <a:pPr indent="0" lvl="0" marL="203200" marR="203200" rtl="0" algn="l">
              <a:lnSpc>
                <a:spcPct val="10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(Character dress in NFT should be detachable)</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3"/>
          <p:cNvSpPr txBox="1"/>
          <p:nvPr>
            <p:ph type="title"/>
          </p:nvPr>
        </p:nvSpPr>
        <p:spPr>
          <a:xfrm>
            <a:off x="1206500" y="1079500"/>
            <a:ext cx="21971000" cy="1433163"/>
          </a:xfrm>
          <a:prstGeom prst="rect">
            <a:avLst/>
          </a:prstGeom>
          <a:noFill/>
          <a:ln>
            <a:noFill/>
          </a:ln>
        </p:spPr>
        <p:txBody>
          <a:bodyPr anchorCtr="0" anchor="t" bIns="50800" lIns="50800" spcFirstLastPara="1" rIns="50800" wrap="square" tIns="50800">
            <a:normAutofit/>
          </a:bodyPr>
          <a:lstStyle/>
          <a:p>
            <a:pPr indent="0" lvl="0" marL="0" rtl="0" algn="l">
              <a:lnSpc>
                <a:spcPct val="80000"/>
              </a:lnSpc>
              <a:spcBef>
                <a:spcPts val="0"/>
              </a:spcBef>
              <a:spcAft>
                <a:spcPts val="0"/>
              </a:spcAft>
              <a:buClr>
                <a:srgbClr val="000000"/>
              </a:buClr>
              <a:buSzPts val="8500"/>
              <a:buFont typeface="Helvetica Neue"/>
              <a:buNone/>
            </a:pPr>
            <a:r>
              <a:rPr b="1" i="0" lang="en-US" sz="8500" u="none" cap="none" strike="noStrike">
                <a:solidFill>
                  <a:srgbClr val="000000"/>
                </a:solidFill>
                <a:latin typeface="Helvetica Neue"/>
                <a:ea typeface="Helvetica Neue"/>
                <a:cs typeface="Helvetica Neue"/>
                <a:sym typeface="Helvetica Neue"/>
              </a:rPr>
              <a:t>Current situation of NFT</a:t>
            </a:r>
            <a:endParaRPr/>
          </a:p>
        </p:txBody>
      </p:sp>
      <p:pic>
        <p:nvPicPr>
          <p:cNvPr descr="截屏2022-12-22 17.54.40.png" id="93" name="Google Shape;93;p3"/>
          <p:cNvPicPr preferRelativeResize="0"/>
          <p:nvPr/>
        </p:nvPicPr>
        <p:blipFill rotWithShape="1">
          <a:blip r:embed="rId3">
            <a:alphaModFix/>
          </a:blip>
          <a:srcRect b="0" l="0" r="0" t="0"/>
          <a:stretch/>
        </p:blipFill>
        <p:spPr>
          <a:xfrm>
            <a:off x="963540" y="3337165"/>
            <a:ext cx="13014217" cy="6499879"/>
          </a:xfrm>
          <a:prstGeom prst="rect">
            <a:avLst/>
          </a:prstGeom>
          <a:noFill/>
          <a:ln>
            <a:noFill/>
          </a:ln>
          <a:effectLst>
            <a:outerShdw blurRad="254000" rotWithShape="0" dir="5400000" dist="127000">
              <a:srgbClr val="000000">
                <a:alpha val="69803"/>
              </a:srgbClr>
            </a:outerShdw>
          </a:effectLst>
        </p:spPr>
      </p:pic>
      <p:sp>
        <p:nvSpPr>
          <p:cNvPr id="94" name="Google Shape;94;p3"/>
          <p:cNvSpPr txBox="1"/>
          <p:nvPr/>
        </p:nvSpPr>
        <p:spPr>
          <a:xfrm>
            <a:off x="14193277" y="3341126"/>
            <a:ext cx="9914944" cy="6491956"/>
          </a:xfrm>
          <a:prstGeom prst="rect">
            <a:avLst/>
          </a:prstGeom>
          <a:solidFill>
            <a:srgbClr val="F5F5F5"/>
          </a:solidFill>
          <a:ln>
            <a:noFill/>
          </a:ln>
        </p:spPr>
        <p:txBody>
          <a:bodyPr anchorCtr="0" anchor="t" bIns="50800" lIns="50800" spcFirstLastPara="1" rIns="50800" wrap="square" tIns="50800">
            <a:noAutofit/>
          </a:bodyPr>
          <a:lstStyle/>
          <a:p>
            <a:pPr indent="0" lvl="0" marL="203200" marR="203200" rtl="0" algn="l">
              <a:lnSpc>
                <a:spcPct val="100000"/>
              </a:lnSpc>
              <a:spcBef>
                <a:spcPts val="0"/>
              </a:spcBef>
              <a:spcAft>
                <a:spcPts val="0"/>
              </a:spcAft>
              <a:buClr>
                <a:srgbClr val="000000"/>
              </a:buClr>
              <a:buSzPts val="5500"/>
              <a:buFont typeface="Helvetica Neue"/>
              <a:buNone/>
            </a:pPr>
            <a:r>
              <a:rPr b="1" i="0" lang="en-US" sz="5500" u="none" cap="none" strike="noStrike">
                <a:solidFill>
                  <a:srgbClr val="000000"/>
                </a:solidFill>
                <a:latin typeface="Helvetica Neue"/>
                <a:ea typeface="Helvetica Neue"/>
                <a:cs typeface="Helvetica Neue"/>
                <a:sym typeface="Helvetica Neue"/>
              </a:rPr>
              <a:t>No one cares practicality</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Blur has built an NFT trading platform that traders prefer.</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This also clearly shows the main use case for NFT today: Participating in the trading.</a:t>
            </a:r>
            <a:endParaRPr/>
          </a:p>
        </p:txBody>
      </p:sp>
      <p:pic>
        <p:nvPicPr>
          <p:cNvPr descr="Lightm.png" id="95" name="Google Shape;95;p3"/>
          <p:cNvPicPr preferRelativeResize="0"/>
          <p:nvPr/>
        </p:nvPicPr>
        <p:blipFill rotWithShape="1">
          <a:blip r:embed="rId4">
            <a:alphaModFix/>
          </a:blip>
          <a:srcRect b="0" l="0" r="0" t="0"/>
          <a:stretch/>
        </p:blipFill>
        <p:spPr>
          <a:xfrm>
            <a:off x="22861658" y="199137"/>
            <a:ext cx="1420464" cy="1420463"/>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pic>
        <p:nvPicPr>
          <p:cNvPr descr="Lightm.png" id="100" name="Google Shape;100;p4"/>
          <p:cNvPicPr preferRelativeResize="0"/>
          <p:nvPr/>
        </p:nvPicPr>
        <p:blipFill rotWithShape="1">
          <a:blip r:embed="rId3">
            <a:alphaModFix/>
          </a:blip>
          <a:srcRect b="0" l="0" r="0" t="0"/>
          <a:stretch/>
        </p:blipFill>
        <p:spPr>
          <a:xfrm>
            <a:off x="22861658" y="199137"/>
            <a:ext cx="1420464" cy="1420463"/>
          </a:xfrm>
          <a:prstGeom prst="rect">
            <a:avLst/>
          </a:prstGeom>
          <a:noFill/>
          <a:ln>
            <a:noFill/>
          </a:ln>
        </p:spPr>
      </p:pic>
      <p:sp>
        <p:nvSpPr>
          <p:cNvPr id="101" name="Google Shape;101;p4"/>
          <p:cNvSpPr txBox="1"/>
          <p:nvPr>
            <p:ph type="title"/>
          </p:nvPr>
        </p:nvSpPr>
        <p:spPr>
          <a:xfrm>
            <a:off x="1206500" y="1079500"/>
            <a:ext cx="21971000" cy="1433163"/>
          </a:xfrm>
          <a:prstGeom prst="rect">
            <a:avLst/>
          </a:prstGeom>
          <a:noFill/>
          <a:ln>
            <a:noFill/>
          </a:ln>
        </p:spPr>
        <p:txBody>
          <a:bodyPr anchorCtr="0" anchor="t" bIns="50800" lIns="50800" spcFirstLastPara="1" rIns="50800" wrap="square" tIns="50800">
            <a:normAutofit/>
          </a:bodyPr>
          <a:lstStyle/>
          <a:p>
            <a:pPr indent="0" lvl="0" marL="0" rtl="0" algn="l">
              <a:lnSpc>
                <a:spcPct val="80000"/>
              </a:lnSpc>
              <a:spcBef>
                <a:spcPts val="0"/>
              </a:spcBef>
              <a:spcAft>
                <a:spcPts val="0"/>
              </a:spcAft>
              <a:buClr>
                <a:srgbClr val="000000"/>
              </a:buClr>
              <a:buSzPts val="8500"/>
              <a:buFont typeface="Helvetica Neue"/>
              <a:buNone/>
            </a:pPr>
            <a:r>
              <a:rPr b="1" i="0" lang="en-US" sz="8500" u="none" cap="none" strike="noStrike">
                <a:solidFill>
                  <a:srgbClr val="000000"/>
                </a:solidFill>
                <a:latin typeface="Helvetica Neue"/>
                <a:ea typeface="Helvetica Neue"/>
                <a:cs typeface="Helvetica Neue"/>
                <a:sym typeface="Helvetica Neue"/>
              </a:rPr>
              <a:t>Current situation of NFT</a:t>
            </a:r>
            <a:endParaRPr/>
          </a:p>
        </p:txBody>
      </p:sp>
      <p:pic>
        <p:nvPicPr>
          <p:cNvPr descr="截屏2022-12-22 18.02.07.png" id="102" name="Google Shape;102;p4"/>
          <p:cNvPicPr preferRelativeResize="0"/>
          <p:nvPr/>
        </p:nvPicPr>
        <p:blipFill rotWithShape="1">
          <a:blip r:embed="rId4">
            <a:alphaModFix/>
          </a:blip>
          <a:srcRect b="0" l="0" r="0" t="0"/>
          <a:stretch/>
        </p:blipFill>
        <p:spPr>
          <a:xfrm>
            <a:off x="1041839" y="2908313"/>
            <a:ext cx="12502486" cy="5184814"/>
          </a:xfrm>
          <a:prstGeom prst="rect">
            <a:avLst/>
          </a:prstGeom>
          <a:noFill/>
          <a:ln>
            <a:noFill/>
          </a:ln>
          <a:effectLst>
            <a:outerShdw blurRad="254000" rotWithShape="0" dir="5400000" dist="127000">
              <a:srgbClr val="000000">
                <a:alpha val="69803"/>
              </a:srgbClr>
            </a:outerShdw>
          </a:effectLst>
        </p:spPr>
      </p:pic>
      <p:pic>
        <p:nvPicPr>
          <p:cNvPr descr="截屏2022-12-22 18.04.40.png" id="103" name="Google Shape;103;p4"/>
          <p:cNvPicPr preferRelativeResize="0"/>
          <p:nvPr/>
        </p:nvPicPr>
        <p:blipFill rotWithShape="1">
          <a:blip r:embed="rId5">
            <a:alphaModFix/>
          </a:blip>
          <a:srcRect b="0" l="0" r="0" t="0"/>
          <a:stretch/>
        </p:blipFill>
        <p:spPr>
          <a:xfrm>
            <a:off x="1070852" y="8514319"/>
            <a:ext cx="8878814" cy="4296712"/>
          </a:xfrm>
          <a:prstGeom prst="rect">
            <a:avLst/>
          </a:prstGeom>
          <a:noFill/>
          <a:ln>
            <a:noFill/>
          </a:ln>
          <a:effectLst>
            <a:outerShdw blurRad="254000" rotWithShape="0" dir="5400000" dist="127000">
              <a:srgbClr val="000000">
                <a:alpha val="69803"/>
              </a:srgbClr>
            </a:outerShdw>
          </a:effectLst>
        </p:spPr>
      </p:pic>
      <p:sp>
        <p:nvSpPr>
          <p:cNvPr id="104" name="Google Shape;104;p4"/>
          <p:cNvSpPr txBox="1"/>
          <p:nvPr/>
        </p:nvSpPr>
        <p:spPr>
          <a:xfrm>
            <a:off x="13766848" y="2928589"/>
            <a:ext cx="10344808" cy="9989525"/>
          </a:xfrm>
          <a:prstGeom prst="rect">
            <a:avLst/>
          </a:prstGeom>
          <a:solidFill>
            <a:srgbClr val="F5F5F5"/>
          </a:solidFill>
          <a:ln>
            <a:noFill/>
          </a:ln>
        </p:spPr>
        <p:txBody>
          <a:bodyPr anchorCtr="0" anchor="t" bIns="50800" lIns="50800" spcFirstLastPara="1" rIns="50800" wrap="square" tIns="50800">
            <a:noAutofit/>
          </a:bodyPr>
          <a:lstStyle/>
          <a:p>
            <a:pPr indent="152400" lvl="0" marL="0" marR="0" rtl="0" algn="l">
              <a:lnSpc>
                <a:spcPct val="100000"/>
              </a:lnSpc>
              <a:spcBef>
                <a:spcPts val="0"/>
              </a:spcBef>
              <a:spcAft>
                <a:spcPts val="0"/>
              </a:spcAft>
              <a:buClr>
                <a:srgbClr val="000000"/>
              </a:buClr>
              <a:buSzPts val="5500"/>
              <a:buFont typeface="Helvetica Neue"/>
              <a:buNone/>
            </a:pPr>
            <a:r>
              <a:rPr b="1" i="0" lang="en-US" sz="5500" u="none" cap="none" strike="noStrike">
                <a:solidFill>
                  <a:srgbClr val="000000"/>
                </a:solidFill>
                <a:latin typeface="Helvetica Neue"/>
                <a:ea typeface="Helvetica Neue"/>
                <a:cs typeface="Helvetica Neue"/>
                <a:sym typeface="Helvetica Neue"/>
              </a:rPr>
              <a:t>Big players hint future trends</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Here’re some findings from Azuki.</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Top: </a:t>
            </a:r>
            <a:r>
              <a:rPr b="1" i="0" lang="en-US" sz="3200" u="sng" cap="none" strike="noStrike">
                <a:solidFill>
                  <a:srgbClr val="000000"/>
                </a:solidFill>
                <a:latin typeface="Helvetica Neue"/>
                <a:ea typeface="Helvetica Neue"/>
                <a:cs typeface="Helvetica Neue"/>
                <a:sym typeface="Helvetica Neue"/>
              </a:rPr>
              <a:t>Finer granularity</a:t>
            </a:r>
            <a:r>
              <a:rPr b="1" lang="en-US" sz="3200" u="sng">
                <a:latin typeface="Helvetica Neue"/>
                <a:ea typeface="Helvetica Neue"/>
                <a:cs typeface="Helvetica Neue"/>
                <a:sym typeface="Helvetica Neue"/>
              </a:rPr>
              <a:t>.</a:t>
            </a:r>
            <a:r>
              <a:rPr b="0" i="0" lang="en-US" sz="3200" u="none" cap="none" strike="noStrike">
                <a:solidFill>
                  <a:srgbClr val="000000"/>
                </a:solidFill>
                <a:latin typeface="Helvetica Neue"/>
                <a:ea typeface="Helvetica Neue"/>
                <a:cs typeface="Helvetica Neue"/>
                <a:sym typeface="Helvetica Neue"/>
              </a:rPr>
              <a:t> Some of the components of the character (e.g. Clothing, Headgear, etc.) should be able to be split into separate NFT</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Bottom-left: </a:t>
            </a:r>
            <a:r>
              <a:rPr b="1" lang="en-US" sz="3200" u="sng">
                <a:latin typeface="Helvetica Neue"/>
                <a:ea typeface="Helvetica Neue"/>
                <a:cs typeface="Helvetica Neue"/>
                <a:sym typeface="Helvetica Neue"/>
              </a:rPr>
              <a:t>Equippable.</a:t>
            </a:r>
            <a:r>
              <a:rPr b="0" i="0" lang="en-US" sz="3200" u="none" cap="none" strike="noStrike">
                <a:solidFill>
                  <a:srgbClr val="000000"/>
                </a:solidFill>
                <a:latin typeface="Helvetica Neue"/>
                <a:ea typeface="Helvetica Neue"/>
                <a:cs typeface="Helvetica Neue"/>
                <a:sym typeface="Helvetica Neue"/>
              </a:rPr>
              <a:t> Official Azuki various actions show their further pursuit of detachable NFT, but with ERC721 they can not push these thoughts on chain (so they implemented these ideas in an off-chain way)</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Bottom-right: </a:t>
            </a:r>
            <a:r>
              <a:rPr b="1" i="0" lang="en-US" sz="3200" u="sng" cap="none" strike="noStrike">
                <a:solidFill>
                  <a:srgbClr val="000000"/>
                </a:solidFill>
                <a:latin typeface="Helvetica Neue"/>
                <a:ea typeface="Helvetica Neue"/>
                <a:cs typeface="Helvetica Neue"/>
                <a:sym typeface="Helvetica Neue"/>
              </a:rPr>
              <a:t>Cross-collection display</a:t>
            </a:r>
            <a:r>
              <a:rPr b="0" i="0" lang="en-US" sz="3200" u="none" cap="none" strike="noStrike">
                <a:solidFill>
                  <a:srgbClr val="000000"/>
                </a:solidFill>
                <a:latin typeface="Helvetica Neue"/>
                <a:ea typeface="Helvetica Neue"/>
                <a:cs typeface="Helvetica Neue"/>
                <a:sym typeface="Helvetica Neue"/>
              </a:rPr>
              <a:t> of own IPs (Azuki with Beanz)</a:t>
            </a:r>
            <a:endParaRPr b="0" i="0" sz="3200" u="none" cap="none" strike="noStrike">
              <a:solidFill>
                <a:srgbClr val="000000"/>
              </a:solidFill>
              <a:latin typeface="Helvetica Neue"/>
              <a:ea typeface="Helvetica Neue"/>
              <a:cs typeface="Helvetica Neue"/>
              <a:sym typeface="Helvetica Neue"/>
            </a:endParaRPr>
          </a:p>
          <a:p>
            <a:pPr indent="0" lvl="0" marL="203200" marR="203200" rtl="0" algn="l">
              <a:lnSpc>
                <a:spcPct val="90000"/>
              </a:lnSpc>
              <a:spcBef>
                <a:spcPts val="3200"/>
              </a:spcBef>
              <a:spcAft>
                <a:spcPts val="0"/>
              </a:spcAft>
              <a:buClr>
                <a:srgbClr val="000000"/>
              </a:buClr>
              <a:buSzPts val="3200"/>
              <a:buFont typeface="Helvetica Neue"/>
              <a:buNone/>
            </a:pPr>
            <a:r>
              <a:rPr lang="en-US" sz="3200">
                <a:latin typeface="Helvetica Neue"/>
                <a:ea typeface="Helvetica Neue"/>
                <a:cs typeface="Helvetica Neue"/>
                <a:sym typeface="Helvetica Neue"/>
              </a:rPr>
              <a:t>Evidence: </a:t>
            </a:r>
            <a:r>
              <a:rPr b="1" lang="en-US" sz="3200">
                <a:latin typeface="Helvetica Neue"/>
                <a:ea typeface="Helvetica Neue"/>
                <a:cs typeface="Helvetica Neue"/>
                <a:sym typeface="Helvetica Neue"/>
              </a:rPr>
              <a:t>Azuki official implement the off-chain rendering client</a:t>
            </a:r>
            <a:endParaRPr b="1" sz="3200">
              <a:latin typeface="Helvetica Neue"/>
              <a:ea typeface="Helvetica Neue"/>
              <a:cs typeface="Helvetica Neue"/>
              <a:sym typeface="Helvetica Neue"/>
            </a:endParaRPr>
          </a:p>
        </p:txBody>
      </p:sp>
      <p:pic>
        <p:nvPicPr>
          <p:cNvPr descr="截屏2022-12-22 18.27.09.png" id="105" name="Google Shape;105;p4"/>
          <p:cNvPicPr preferRelativeResize="0"/>
          <p:nvPr/>
        </p:nvPicPr>
        <p:blipFill rotWithShape="1">
          <a:blip r:embed="rId6">
            <a:alphaModFix/>
          </a:blip>
          <a:srcRect b="0" l="0" r="0" t="0"/>
          <a:stretch/>
        </p:blipFill>
        <p:spPr>
          <a:xfrm>
            <a:off x="10181383" y="8488777"/>
            <a:ext cx="3353749" cy="4347796"/>
          </a:xfrm>
          <a:prstGeom prst="rect">
            <a:avLst/>
          </a:prstGeom>
          <a:noFill/>
          <a:ln>
            <a:noFill/>
          </a:ln>
          <a:effectLst>
            <a:outerShdw blurRad="254000" rotWithShape="0" dir="5400000" dist="127000">
              <a:srgbClr val="000000">
                <a:alpha val="69803"/>
              </a:srgbClr>
            </a:outerShdw>
          </a:effectLst>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5"/>
          <p:cNvSpPr txBox="1"/>
          <p:nvPr>
            <p:ph type="title"/>
          </p:nvPr>
        </p:nvSpPr>
        <p:spPr>
          <a:xfrm>
            <a:off x="1206500" y="1079500"/>
            <a:ext cx="21971000" cy="1433163"/>
          </a:xfrm>
          <a:prstGeom prst="rect">
            <a:avLst/>
          </a:prstGeom>
          <a:noFill/>
          <a:ln>
            <a:noFill/>
          </a:ln>
        </p:spPr>
        <p:txBody>
          <a:bodyPr anchorCtr="0" anchor="t" bIns="50800" lIns="50800" spcFirstLastPara="1" rIns="50800" wrap="square" tIns="50800">
            <a:normAutofit/>
          </a:bodyPr>
          <a:lstStyle/>
          <a:p>
            <a:pPr indent="0" lvl="0" marL="0" rtl="0" algn="l">
              <a:lnSpc>
                <a:spcPct val="80000"/>
              </a:lnSpc>
              <a:spcBef>
                <a:spcPts val="0"/>
              </a:spcBef>
              <a:spcAft>
                <a:spcPts val="0"/>
              </a:spcAft>
              <a:buClr>
                <a:srgbClr val="000000"/>
              </a:buClr>
              <a:buSzPts val="8500"/>
              <a:buFont typeface="Helvetica Neue"/>
              <a:buNone/>
            </a:pPr>
            <a:r>
              <a:rPr b="1" i="0" lang="en-US" sz="8500" u="none" cap="none" strike="noStrike">
                <a:solidFill>
                  <a:srgbClr val="000000"/>
                </a:solidFill>
                <a:latin typeface="Helvetica Neue"/>
                <a:ea typeface="Helvetica Neue"/>
                <a:cs typeface="Helvetica Neue"/>
                <a:sym typeface="Helvetica Neue"/>
              </a:rPr>
              <a:t>What is next generation NFT?</a:t>
            </a:r>
            <a:endParaRPr/>
          </a:p>
        </p:txBody>
      </p:sp>
      <p:sp>
        <p:nvSpPr>
          <p:cNvPr id="111" name="Google Shape;111;p5"/>
          <p:cNvSpPr txBox="1"/>
          <p:nvPr/>
        </p:nvSpPr>
        <p:spPr>
          <a:xfrm>
            <a:off x="1332114" y="3381645"/>
            <a:ext cx="21882911" cy="5128559"/>
          </a:xfrm>
          <a:prstGeom prst="rect">
            <a:avLst/>
          </a:prstGeom>
          <a:solidFill>
            <a:srgbClr val="F5F5F5"/>
          </a:solidFill>
          <a:ln>
            <a:noFill/>
          </a:ln>
        </p:spPr>
        <p:txBody>
          <a:bodyPr anchorCtr="0" anchor="t" bIns="50800" lIns="50800" spcFirstLastPara="1" rIns="50800" wrap="square" tIns="50800">
            <a:noAutofit/>
          </a:bodyPr>
          <a:lstStyle/>
          <a:p>
            <a:pPr indent="152400" lvl="0" marL="0" marR="0" rtl="0" algn="l">
              <a:lnSpc>
                <a:spcPct val="100000"/>
              </a:lnSpc>
              <a:spcBef>
                <a:spcPts val="0"/>
              </a:spcBef>
              <a:spcAft>
                <a:spcPts val="0"/>
              </a:spcAft>
              <a:buClr>
                <a:srgbClr val="000000"/>
              </a:buClr>
              <a:buSzPts val="5500"/>
              <a:buFont typeface="Helvetica Neue"/>
              <a:buNone/>
            </a:pPr>
            <a:r>
              <a:rPr b="1" i="0" lang="en-US" sz="5500" u="none" cap="none" strike="noStrike">
                <a:solidFill>
                  <a:srgbClr val="000000"/>
                </a:solidFill>
                <a:latin typeface="Helvetica Neue"/>
                <a:ea typeface="Helvetica Neue"/>
                <a:cs typeface="Helvetica Neue"/>
                <a:sym typeface="Helvetica Neue"/>
              </a:rPr>
              <a:t>Composability</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Next generation NFT will have composability.</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To put it more convincingly, composability, because it opens up nearly</a:t>
            </a:r>
            <a:r>
              <a:rPr b="1" i="0" lang="en-US" sz="3200" u="none" cap="none" strike="noStrike">
                <a:solidFill>
                  <a:srgbClr val="000000"/>
                </a:solidFill>
                <a:latin typeface="Helvetica Neue"/>
                <a:ea typeface="Helvetica Neue"/>
                <a:cs typeface="Helvetica Neue"/>
                <a:sym typeface="Helvetica Neue"/>
              </a:rPr>
              <a:t> infinite possibilities</a:t>
            </a:r>
            <a:r>
              <a:rPr b="0" i="0" lang="en-US" sz="3200" u="none" cap="none" strike="noStrike">
                <a:solidFill>
                  <a:srgbClr val="000000"/>
                </a:solidFill>
                <a:latin typeface="Helvetica Neue"/>
                <a:ea typeface="Helvetica Neue"/>
                <a:cs typeface="Helvetica Neue"/>
                <a:sym typeface="Helvetica Neue"/>
              </a:rPr>
              <a:t>, means that cooks who choose to include it in their ingredient lists have a much </a:t>
            </a:r>
            <a:r>
              <a:rPr b="0" i="0" lang="en-US" sz="3200" u="none" cap="none" strike="noStrike">
                <a:solidFill>
                  <a:srgbClr val="000000"/>
                </a:solidFill>
                <a:latin typeface="Helvetica Neue"/>
                <a:ea typeface="Helvetica Neue"/>
                <a:cs typeface="Helvetica Neue"/>
                <a:sym typeface="Helvetica Neue"/>
              </a:rPr>
              <a:t>higher success rate</a:t>
            </a:r>
            <a:r>
              <a:rPr b="0" i="0" lang="en-US" sz="3200" u="none" cap="none" strike="noStrike">
                <a:solidFill>
                  <a:srgbClr val="000000"/>
                </a:solidFill>
                <a:latin typeface="Helvetica Neue"/>
                <a:ea typeface="Helvetica Neue"/>
                <a:cs typeface="Helvetica Neue"/>
                <a:sym typeface="Helvetica Neue"/>
              </a:rPr>
              <a:t>.</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And we have a precedent in Web3: </a:t>
            </a:r>
            <a:r>
              <a:rPr b="1" i="0" lang="en-US" sz="3200" u="none" cap="none" strike="noStrike">
                <a:solidFill>
                  <a:srgbClr val="000000"/>
                </a:solidFill>
                <a:latin typeface="Helvetica Neue"/>
                <a:ea typeface="Helvetica Neue"/>
                <a:cs typeface="Helvetica Neue"/>
                <a:sym typeface="Helvetica Neue"/>
              </a:rPr>
              <a:t>Defi</a:t>
            </a:r>
            <a:r>
              <a:rPr b="0" i="0" lang="en-US" sz="3200" u="none" cap="none" strike="noStrike">
                <a:solidFill>
                  <a:srgbClr val="000000"/>
                </a:solidFill>
                <a:latin typeface="Helvetica Neue"/>
                <a:ea typeface="Helvetica Neue"/>
                <a:cs typeface="Helvetica Neue"/>
                <a:sym typeface="Helvetica Neue"/>
              </a:rPr>
              <a:t>, it shows great potential of composability.</a:t>
            </a:r>
            <a:endParaRPr/>
          </a:p>
        </p:txBody>
      </p:sp>
      <p:pic>
        <p:nvPicPr>
          <p:cNvPr descr="Lightm.png" id="112" name="Google Shape;112;p5"/>
          <p:cNvPicPr preferRelativeResize="0"/>
          <p:nvPr/>
        </p:nvPicPr>
        <p:blipFill rotWithShape="1">
          <a:blip r:embed="rId3">
            <a:alphaModFix/>
          </a:blip>
          <a:srcRect b="0" l="0" r="0" t="0"/>
          <a:stretch/>
        </p:blipFill>
        <p:spPr>
          <a:xfrm>
            <a:off x="22861658" y="199137"/>
            <a:ext cx="1420464" cy="1420463"/>
          </a:xfrm>
          <a:prstGeom prst="rect">
            <a:avLst/>
          </a:prstGeom>
          <a:noFill/>
          <a:ln>
            <a:noFill/>
          </a:ln>
        </p:spPr>
      </p:pic>
      <p:pic>
        <p:nvPicPr>
          <p:cNvPr descr="图像" id="113" name="Google Shape;113;p5"/>
          <p:cNvPicPr preferRelativeResize="0"/>
          <p:nvPr/>
        </p:nvPicPr>
        <p:blipFill rotWithShape="1">
          <a:blip r:embed="rId4">
            <a:alphaModFix/>
          </a:blip>
          <a:srcRect b="0" l="0" r="0" t="0"/>
          <a:stretch/>
        </p:blipFill>
        <p:spPr>
          <a:xfrm>
            <a:off x="1260090" y="9379187"/>
            <a:ext cx="2272355" cy="2272354"/>
          </a:xfrm>
          <a:prstGeom prst="rect">
            <a:avLst/>
          </a:prstGeom>
          <a:noFill/>
          <a:ln>
            <a:noFill/>
          </a:ln>
        </p:spPr>
      </p:pic>
      <p:pic>
        <p:nvPicPr>
          <p:cNvPr descr="图像" id="114" name="Google Shape;114;p5"/>
          <p:cNvPicPr preferRelativeResize="0"/>
          <p:nvPr/>
        </p:nvPicPr>
        <p:blipFill rotWithShape="1">
          <a:blip r:embed="rId5">
            <a:alphaModFix/>
          </a:blip>
          <a:srcRect b="0" l="0" r="0" t="0"/>
          <a:stretch/>
        </p:blipFill>
        <p:spPr>
          <a:xfrm>
            <a:off x="4525335" y="9379187"/>
            <a:ext cx="2272354" cy="2272354"/>
          </a:xfrm>
          <a:prstGeom prst="rect">
            <a:avLst/>
          </a:prstGeom>
          <a:noFill/>
          <a:ln>
            <a:noFill/>
          </a:ln>
        </p:spPr>
      </p:pic>
      <p:pic>
        <p:nvPicPr>
          <p:cNvPr descr="图像" id="115" name="Google Shape;115;p5"/>
          <p:cNvPicPr preferRelativeResize="0"/>
          <p:nvPr/>
        </p:nvPicPr>
        <p:blipFill rotWithShape="1">
          <a:blip r:embed="rId6">
            <a:alphaModFix/>
          </a:blip>
          <a:srcRect b="0" l="0" r="0" t="0"/>
          <a:stretch/>
        </p:blipFill>
        <p:spPr>
          <a:xfrm>
            <a:off x="14321066" y="9379187"/>
            <a:ext cx="2272355" cy="2272354"/>
          </a:xfrm>
          <a:prstGeom prst="rect">
            <a:avLst/>
          </a:prstGeom>
          <a:noFill/>
          <a:ln>
            <a:noFill/>
          </a:ln>
        </p:spPr>
      </p:pic>
      <p:pic>
        <p:nvPicPr>
          <p:cNvPr descr="图像" id="116" name="Google Shape;116;p5"/>
          <p:cNvPicPr preferRelativeResize="0"/>
          <p:nvPr/>
        </p:nvPicPr>
        <p:blipFill rotWithShape="1">
          <a:blip r:embed="rId7">
            <a:alphaModFix/>
          </a:blip>
          <a:srcRect b="0" l="0" r="0" t="0"/>
          <a:stretch/>
        </p:blipFill>
        <p:spPr>
          <a:xfrm>
            <a:off x="11055822" y="9379187"/>
            <a:ext cx="2272355" cy="2272354"/>
          </a:xfrm>
          <a:prstGeom prst="rect">
            <a:avLst/>
          </a:prstGeom>
          <a:noFill/>
          <a:ln>
            <a:noFill/>
          </a:ln>
        </p:spPr>
      </p:pic>
      <p:pic>
        <p:nvPicPr>
          <p:cNvPr descr="图像" id="117" name="Google Shape;117;p5"/>
          <p:cNvPicPr preferRelativeResize="0"/>
          <p:nvPr/>
        </p:nvPicPr>
        <p:blipFill rotWithShape="1">
          <a:blip r:embed="rId8">
            <a:alphaModFix/>
          </a:blip>
          <a:srcRect b="0" l="0" r="0" t="0"/>
          <a:stretch/>
        </p:blipFill>
        <p:spPr>
          <a:xfrm>
            <a:off x="17586311" y="9379187"/>
            <a:ext cx="2272354" cy="2272354"/>
          </a:xfrm>
          <a:prstGeom prst="rect">
            <a:avLst/>
          </a:prstGeom>
          <a:noFill/>
          <a:ln>
            <a:noFill/>
          </a:ln>
        </p:spPr>
      </p:pic>
      <p:pic>
        <p:nvPicPr>
          <p:cNvPr descr="图像" id="118" name="Google Shape;118;p5"/>
          <p:cNvPicPr preferRelativeResize="0"/>
          <p:nvPr/>
        </p:nvPicPr>
        <p:blipFill rotWithShape="1">
          <a:blip r:embed="rId9">
            <a:alphaModFix/>
          </a:blip>
          <a:srcRect b="0" l="0" r="0" t="0"/>
          <a:stretch/>
        </p:blipFill>
        <p:spPr>
          <a:xfrm>
            <a:off x="20851555" y="9379187"/>
            <a:ext cx="2272354" cy="2272354"/>
          </a:xfrm>
          <a:prstGeom prst="rect">
            <a:avLst/>
          </a:prstGeom>
          <a:noFill/>
          <a:ln>
            <a:noFill/>
          </a:ln>
        </p:spPr>
      </p:pic>
      <p:pic>
        <p:nvPicPr>
          <p:cNvPr descr="Badge_Maker.png" id="119" name="Google Shape;119;p5"/>
          <p:cNvPicPr preferRelativeResize="0"/>
          <p:nvPr/>
        </p:nvPicPr>
        <p:blipFill rotWithShape="1">
          <a:blip r:embed="rId10">
            <a:alphaModFix/>
          </a:blip>
          <a:srcRect b="0" l="0" r="0" t="0"/>
          <a:stretch/>
        </p:blipFill>
        <p:spPr>
          <a:xfrm>
            <a:off x="7790578" y="9379187"/>
            <a:ext cx="2272355" cy="2272354"/>
          </a:xfrm>
          <a:prstGeom prst="rect">
            <a:avLst/>
          </a:prstGeom>
          <a:noFill/>
          <a:ln>
            <a:noFill/>
          </a:ln>
        </p:spPr>
      </p:pic>
      <p:sp>
        <p:nvSpPr>
          <p:cNvPr id="120" name="Google Shape;120;p5"/>
          <p:cNvSpPr txBox="1"/>
          <p:nvPr/>
        </p:nvSpPr>
        <p:spPr>
          <a:xfrm>
            <a:off x="116061" y="13366674"/>
            <a:ext cx="11371784" cy="324511"/>
          </a:xfrm>
          <a:prstGeom prst="rect">
            <a:avLst/>
          </a:prstGeom>
          <a:noFill/>
          <a:ln>
            <a:noFill/>
          </a:ln>
        </p:spPr>
        <p:txBody>
          <a:bodyPr anchorCtr="0" anchor="ctr" bIns="50800" lIns="50800" spcFirstLastPara="1" rIns="50800" wrap="square" tIns="50800">
            <a:spAutoFit/>
          </a:bodyPr>
          <a:lstStyle/>
          <a:p>
            <a:pPr indent="0" lvl="0" marL="0" marR="0" rtl="0" algn="ctr">
              <a:lnSpc>
                <a:spcPct val="100000"/>
              </a:lnSpc>
              <a:spcBef>
                <a:spcPts val="0"/>
              </a:spcBef>
              <a:spcAft>
                <a:spcPts val="0"/>
              </a:spcAft>
              <a:buClr>
                <a:srgbClr val="5E5E5E"/>
              </a:buClr>
              <a:buSzPts val="1600"/>
              <a:buFont typeface="Helvetica Neue"/>
              <a:buNone/>
            </a:pPr>
            <a:r>
              <a:rPr b="0" i="0" lang="en-US" sz="1600" u="none" cap="none" strike="noStrike">
                <a:solidFill>
                  <a:srgbClr val="5E5E5E"/>
                </a:solidFill>
                <a:latin typeface="Helvetica Neue"/>
                <a:ea typeface="Helvetica Neue"/>
                <a:cs typeface="Helvetica Neue"/>
                <a:sym typeface="Helvetica Neue"/>
              </a:rPr>
              <a:t>The copyright of the icons are owned by the corresponding brand. If there is any infringement, please contact us to delete it.</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6"/>
          <p:cNvSpPr txBox="1"/>
          <p:nvPr>
            <p:ph type="title"/>
          </p:nvPr>
        </p:nvSpPr>
        <p:spPr>
          <a:xfrm>
            <a:off x="1206500" y="1079500"/>
            <a:ext cx="21971000" cy="1433163"/>
          </a:xfrm>
          <a:prstGeom prst="rect">
            <a:avLst/>
          </a:prstGeom>
          <a:noFill/>
          <a:ln>
            <a:noFill/>
          </a:ln>
        </p:spPr>
        <p:txBody>
          <a:bodyPr anchorCtr="0" anchor="t" bIns="50800" lIns="50800" spcFirstLastPara="1" rIns="50800" wrap="square" tIns="50800">
            <a:normAutofit/>
          </a:bodyPr>
          <a:lstStyle/>
          <a:p>
            <a:pPr indent="0" lvl="0" marL="0" rtl="0" algn="l">
              <a:lnSpc>
                <a:spcPct val="80000"/>
              </a:lnSpc>
              <a:spcBef>
                <a:spcPts val="0"/>
              </a:spcBef>
              <a:spcAft>
                <a:spcPts val="0"/>
              </a:spcAft>
              <a:buClr>
                <a:srgbClr val="000000"/>
              </a:buClr>
              <a:buSzPts val="8500"/>
              <a:buFont typeface="Helvetica Neue"/>
              <a:buNone/>
            </a:pPr>
            <a:r>
              <a:rPr b="1" i="0" lang="en-US" sz="8500" u="none" cap="none" strike="noStrike">
                <a:solidFill>
                  <a:srgbClr val="000000"/>
                </a:solidFill>
                <a:latin typeface="Helvetica Neue"/>
                <a:ea typeface="Helvetica Neue"/>
                <a:cs typeface="Helvetica Neue"/>
                <a:sym typeface="Helvetica Neue"/>
              </a:rPr>
              <a:t>What is next generation NFT?</a:t>
            </a:r>
            <a:endParaRPr/>
          </a:p>
        </p:txBody>
      </p:sp>
      <p:sp>
        <p:nvSpPr>
          <p:cNvPr id="126" name="Google Shape;126;p6"/>
          <p:cNvSpPr txBox="1"/>
          <p:nvPr/>
        </p:nvSpPr>
        <p:spPr>
          <a:xfrm>
            <a:off x="13210450" y="3355076"/>
            <a:ext cx="10517400" cy="9968700"/>
          </a:xfrm>
          <a:prstGeom prst="rect">
            <a:avLst/>
          </a:prstGeom>
          <a:solidFill>
            <a:srgbClr val="F5F5F5"/>
          </a:solidFill>
          <a:ln>
            <a:noFill/>
          </a:ln>
        </p:spPr>
        <p:txBody>
          <a:bodyPr anchorCtr="0" anchor="t" bIns="50800" lIns="50800" spcFirstLastPara="1" rIns="50800" wrap="square" tIns="50800">
            <a:noAutofit/>
          </a:bodyPr>
          <a:lstStyle/>
          <a:p>
            <a:pPr indent="152400" lvl="0" marL="0" marR="0" rtl="0" algn="l">
              <a:lnSpc>
                <a:spcPct val="100000"/>
              </a:lnSpc>
              <a:spcBef>
                <a:spcPts val="0"/>
              </a:spcBef>
              <a:spcAft>
                <a:spcPts val="0"/>
              </a:spcAft>
              <a:buClr>
                <a:srgbClr val="000000"/>
              </a:buClr>
              <a:buSzPts val="5500"/>
              <a:buFont typeface="Helvetica Neue"/>
              <a:buNone/>
            </a:pPr>
            <a:r>
              <a:rPr b="1" i="0" lang="en-US" sz="5500" u="none" cap="none" strike="noStrike">
                <a:solidFill>
                  <a:srgbClr val="000000"/>
                </a:solidFill>
                <a:latin typeface="Helvetica Neue"/>
                <a:ea typeface="Helvetica Neue"/>
                <a:cs typeface="Helvetica Neue"/>
                <a:sym typeface="Helvetica Neue"/>
              </a:rPr>
              <a:t>RMRK</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A cornerstone standard for the next generation of NFT, which has 3 core characteristics:</a:t>
            </a:r>
            <a:endParaRPr/>
          </a:p>
          <a:p>
            <a:pPr indent="0" lvl="0" marL="203200" marR="203200" rtl="0" algn="l">
              <a:lnSpc>
                <a:spcPct val="90000"/>
              </a:lnSpc>
              <a:spcBef>
                <a:spcPts val="3200"/>
              </a:spcBef>
              <a:spcAft>
                <a:spcPts val="0"/>
              </a:spcAft>
              <a:buClr>
                <a:srgbClr val="000000"/>
              </a:buClr>
              <a:buSzPts val="3200"/>
              <a:buFont typeface="Helvetica Neue"/>
              <a:buNone/>
            </a:pPr>
            <a:r>
              <a:rPr b="1" i="0" lang="en-US" sz="3200" u="none" cap="none" strike="noStrike">
                <a:solidFill>
                  <a:srgbClr val="000000"/>
                </a:solidFill>
                <a:latin typeface="Helvetica Neue"/>
                <a:ea typeface="Helvetica Neue"/>
                <a:cs typeface="Helvetica Neue"/>
                <a:sym typeface="Helvetica Neue"/>
              </a:rPr>
              <a:t>Nestable(EIP-6059)</a:t>
            </a:r>
            <a:r>
              <a:rPr b="0" i="0" lang="en-US" sz="3200" u="none" cap="none" strike="noStrike">
                <a:solidFill>
                  <a:srgbClr val="000000"/>
                </a:solidFill>
                <a:latin typeface="Helvetica Neue"/>
                <a:ea typeface="Helvetica Neue"/>
                <a:cs typeface="Helvetica Neue"/>
                <a:sym typeface="Helvetica Neue"/>
              </a:rPr>
              <a:t>: NFT can hold NFT</a:t>
            </a:r>
            <a:endParaRPr/>
          </a:p>
          <a:p>
            <a:pPr indent="0" lvl="0" marL="203200" marR="203200" rtl="0" algn="l">
              <a:lnSpc>
                <a:spcPct val="90000"/>
              </a:lnSpc>
              <a:spcBef>
                <a:spcPts val="3200"/>
              </a:spcBef>
              <a:spcAft>
                <a:spcPts val="0"/>
              </a:spcAft>
              <a:buClr>
                <a:srgbClr val="000000"/>
              </a:buClr>
              <a:buSzPts val="3200"/>
              <a:buFont typeface="Helvetica Neue"/>
              <a:buNone/>
            </a:pPr>
            <a:r>
              <a:rPr b="1" i="0" lang="en-US" sz="3200" u="none" cap="none" strike="noStrike">
                <a:solidFill>
                  <a:srgbClr val="000000"/>
                </a:solidFill>
                <a:latin typeface="Helvetica Neue"/>
                <a:ea typeface="Helvetica Neue"/>
                <a:cs typeface="Helvetica Neue"/>
                <a:sym typeface="Helvetica Neue"/>
              </a:rPr>
              <a:t>Multi-Asset(EIP-5773)</a:t>
            </a:r>
            <a:r>
              <a:rPr b="0" i="0" lang="en-US" sz="3200" u="none" cap="none" strike="noStrike">
                <a:solidFill>
                  <a:srgbClr val="000000"/>
                </a:solidFill>
                <a:latin typeface="Helvetica Neue"/>
                <a:ea typeface="Helvetica Neue"/>
                <a:cs typeface="Helvetica Neue"/>
                <a:sym typeface="Helvetica Neue"/>
              </a:rPr>
              <a:t>: NFT will give different outputs based on the context of its environment context</a:t>
            </a:r>
            <a:endParaRPr/>
          </a:p>
          <a:p>
            <a:pPr indent="0" lvl="0" marL="203200" marR="203200" rtl="0" algn="l">
              <a:lnSpc>
                <a:spcPct val="90000"/>
              </a:lnSpc>
              <a:spcBef>
                <a:spcPts val="3200"/>
              </a:spcBef>
              <a:spcAft>
                <a:spcPts val="0"/>
              </a:spcAft>
              <a:buClr>
                <a:srgbClr val="000000"/>
              </a:buClr>
              <a:buSzPts val="3200"/>
              <a:buFont typeface="Helvetica Neue"/>
              <a:buNone/>
            </a:pPr>
            <a:r>
              <a:rPr b="1" i="0" lang="en-US" sz="3200" u="none" cap="none" strike="noStrike">
                <a:solidFill>
                  <a:srgbClr val="000000"/>
                </a:solidFill>
                <a:latin typeface="Helvetica Neue"/>
                <a:ea typeface="Helvetica Neue"/>
                <a:cs typeface="Helvetica Neue"/>
                <a:sym typeface="Helvetica Neue"/>
              </a:rPr>
              <a:t>Equippable</a:t>
            </a:r>
            <a:r>
              <a:rPr b="0" i="0" lang="en-US" sz="3200" u="none" cap="none" strike="noStrike">
                <a:solidFill>
                  <a:srgbClr val="000000"/>
                </a:solidFill>
                <a:latin typeface="Helvetica Neue"/>
                <a:ea typeface="Helvetica Neue"/>
                <a:cs typeface="Helvetica Neue"/>
                <a:sym typeface="Helvetica Neue"/>
              </a:rPr>
              <a:t>: NFT can equip its own child NFT</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Their PoC(Proof of Concept), which has been running on Kusama for over a year, </a:t>
            </a:r>
            <a:r>
              <a:rPr lang="en-US" sz="3200">
                <a:latin typeface="Helvetica Neue"/>
                <a:ea typeface="Helvetica Neue"/>
                <a:cs typeface="Helvetica Neue"/>
                <a:sym typeface="Helvetica Neue"/>
              </a:rPr>
              <a:t>a</a:t>
            </a:r>
            <a:r>
              <a:rPr b="0" i="0" lang="en-US" sz="3200" u="none" cap="none" strike="noStrike">
                <a:solidFill>
                  <a:srgbClr val="000000"/>
                </a:solidFill>
                <a:latin typeface="Helvetica Neue"/>
                <a:ea typeface="Helvetica Neue"/>
                <a:cs typeface="Helvetica Neue"/>
                <a:sym typeface="Helvetica Neue"/>
              </a:rPr>
              <a:t>nd Kusama suffers from a short period of slow block production due to a short period of heavy </a:t>
            </a:r>
            <a:r>
              <a:rPr lang="en-US" sz="3200">
                <a:latin typeface="Helvetica Neue"/>
                <a:ea typeface="Helvetica Neue"/>
                <a:cs typeface="Helvetica Neue"/>
                <a:sym typeface="Helvetica Neue"/>
              </a:rPr>
              <a:t>txs related with RMRK on it. This</a:t>
            </a:r>
            <a:r>
              <a:rPr b="0" i="0" lang="en-US" sz="3200" u="none" cap="none" strike="noStrike">
                <a:solidFill>
                  <a:srgbClr val="000000"/>
                </a:solidFill>
                <a:latin typeface="Helvetica Neue"/>
                <a:ea typeface="Helvetica Neue"/>
                <a:cs typeface="Helvetica Neue"/>
                <a:sym typeface="Helvetica Neue"/>
              </a:rPr>
              <a:t> is a strong initial demonstration of the huge potential for NFT composability.</a:t>
            </a:r>
            <a:endParaRPr/>
          </a:p>
        </p:txBody>
      </p:sp>
      <p:grpSp>
        <p:nvGrpSpPr>
          <p:cNvPr id="127" name="Google Shape;127;p6"/>
          <p:cNvGrpSpPr/>
          <p:nvPr/>
        </p:nvGrpSpPr>
        <p:grpSpPr>
          <a:xfrm>
            <a:off x="1424937" y="3355065"/>
            <a:ext cx="7012787" cy="3452738"/>
            <a:chOff x="0" y="0"/>
            <a:chExt cx="7012786" cy="3452736"/>
          </a:xfrm>
        </p:grpSpPr>
        <p:pic>
          <p:nvPicPr>
            <p:cNvPr descr="图像" id="128" name="Google Shape;128;p6"/>
            <p:cNvPicPr preferRelativeResize="0"/>
            <p:nvPr/>
          </p:nvPicPr>
          <p:blipFill rotWithShape="1">
            <a:blip r:embed="rId3">
              <a:alphaModFix/>
            </a:blip>
            <a:srcRect b="0" l="0" r="0" t="0"/>
            <a:stretch/>
          </p:blipFill>
          <p:spPr>
            <a:xfrm>
              <a:off x="0" y="0"/>
              <a:ext cx="7012786" cy="2399382"/>
            </a:xfrm>
            <a:prstGeom prst="rect">
              <a:avLst/>
            </a:prstGeom>
            <a:noFill/>
            <a:ln>
              <a:noFill/>
            </a:ln>
          </p:spPr>
        </p:pic>
        <p:sp>
          <p:nvSpPr>
            <p:cNvPr id="129" name="Google Shape;129;p6"/>
            <p:cNvSpPr txBox="1"/>
            <p:nvPr/>
          </p:nvSpPr>
          <p:spPr>
            <a:xfrm>
              <a:off x="2845281" y="2991370"/>
              <a:ext cx="1322223" cy="461366"/>
            </a:xfrm>
            <a:prstGeom prst="rect">
              <a:avLst/>
            </a:prstGeom>
            <a:noFill/>
            <a:ln>
              <a:noFill/>
            </a:ln>
          </p:spPr>
          <p:txBody>
            <a:bodyPr anchorCtr="0" anchor="ctr" bIns="50800" lIns="50800" spcFirstLastPara="1" rIns="50800" wrap="square" tIns="50800">
              <a:spAutoFit/>
            </a:bodyPr>
            <a:lstStyle/>
            <a:p>
              <a:pPr indent="0" lvl="0" marL="0" marR="0" rtl="0" algn="ctr">
                <a:lnSpc>
                  <a:spcPct val="100000"/>
                </a:lnSpc>
                <a:spcBef>
                  <a:spcPts val="0"/>
                </a:spcBef>
                <a:spcAft>
                  <a:spcPts val="0"/>
                </a:spcAft>
                <a:buClr>
                  <a:srgbClr val="5E5E5E"/>
                </a:buClr>
                <a:buSzPts val="2400"/>
                <a:buFont typeface="Helvetica Neue"/>
                <a:buNone/>
              </a:pPr>
              <a:r>
                <a:rPr b="0" i="0" lang="en-US" sz="2400" u="none" cap="none" strike="noStrike">
                  <a:solidFill>
                    <a:srgbClr val="5E5E5E"/>
                  </a:solidFill>
                  <a:latin typeface="Helvetica Neue"/>
                  <a:ea typeface="Helvetica Neue"/>
                  <a:cs typeface="Helvetica Neue"/>
                  <a:sym typeface="Helvetica Neue"/>
                </a:rPr>
                <a:t>Nestable</a:t>
              </a:r>
              <a:endParaRPr/>
            </a:p>
          </p:txBody>
        </p:sp>
      </p:grpSp>
      <p:grpSp>
        <p:nvGrpSpPr>
          <p:cNvPr id="130" name="Google Shape;130;p6"/>
          <p:cNvGrpSpPr/>
          <p:nvPr/>
        </p:nvGrpSpPr>
        <p:grpSpPr>
          <a:xfrm>
            <a:off x="1530254" y="7650204"/>
            <a:ext cx="6802152" cy="4119074"/>
            <a:chOff x="0" y="0"/>
            <a:chExt cx="6802150" cy="4119073"/>
          </a:xfrm>
        </p:grpSpPr>
        <p:sp>
          <p:nvSpPr>
            <p:cNvPr id="131" name="Google Shape;131;p6"/>
            <p:cNvSpPr/>
            <p:nvPr/>
          </p:nvSpPr>
          <p:spPr>
            <a:xfrm>
              <a:off x="1927820" y="2102191"/>
              <a:ext cx="1143857" cy="1374945"/>
            </a:xfrm>
            <a:custGeom>
              <a:rect b="b" l="l" r="r" t="t"/>
              <a:pathLst>
                <a:path extrusionOk="0" h="21383" w="21113">
                  <a:moveTo>
                    <a:pt x="21113" y="0"/>
                  </a:moveTo>
                  <a:lnTo>
                    <a:pt x="6108" y="2350"/>
                  </a:lnTo>
                  <a:lnTo>
                    <a:pt x="6108" y="5125"/>
                  </a:lnTo>
                  <a:lnTo>
                    <a:pt x="6108" y="17126"/>
                  </a:lnTo>
                  <a:cubicBezTo>
                    <a:pt x="5809" y="16937"/>
                    <a:pt x="5437" y="16795"/>
                    <a:pt x="4989" y="16725"/>
                  </a:cubicBezTo>
                  <a:cubicBezTo>
                    <a:pt x="4776" y="16691"/>
                    <a:pt x="4556" y="16675"/>
                    <a:pt x="4334" y="16674"/>
                  </a:cubicBezTo>
                  <a:cubicBezTo>
                    <a:pt x="2785" y="16667"/>
                    <a:pt x="1107" y="17429"/>
                    <a:pt x="363" y="18542"/>
                  </a:cubicBezTo>
                  <a:cubicBezTo>
                    <a:pt x="-487" y="19815"/>
                    <a:pt x="205" y="21063"/>
                    <a:pt x="1909" y="21332"/>
                  </a:cubicBezTo>
                  <a:cubicBezTo>
                    <a:pt x="3613" y="21600"/>
                    <a:pt x="5685" y="20787"/>
                    <a:pt x="6535" y="19514"/>
                  </a:cubicBezTo>
                  <a:cubicBezTo>
                    <a:pt x="6784" y="19141"/>
                    <a:pt x="6886" y="18773"/>
                    <a:pt x="6884" y="18428"/>
                  </a:cubicBezTo>
                  <a:lnTo>
                    <a:pt x="6892" y="18428"/>
                  </a:lnTo>
                  <a:lnTo>
                    <a:pt x="6892" y="5003"/>
                  </a:lnTo>
                  <a:lnTo>
                    <a:pt x="20329" y="2901"/>
                  </a:lnTo>
                  <a:lnTo>
                    <a:pt x="20329" y="15019"/>
                  </a:lnTo>
                  <a:cubicBezTo>
                    <a:pt x="20028" y="14827"/>
                    <a:pt x="19654" y="14682"/>
                    <a:pt x="19201" y="14611"/>
                  </a:cubicBezTo>
                  <a:cubicBezTo>
                    <a:pt x="18988" y="14577"/>
                    <a:pt x="18768" y="14561"/>
                    <a:pt x="18546" y="14560"/>
                  </a:cubicBezTo>
                  <a:cubicBezTo>
                    <a:pt x="16997" y="14553"/>
                    <a:pt x="15319" y="15315"/>
                    <a:pt x="14575" y="16428"/>
                  </a:cubicBezTo>
                  <a:cubicBezTo>
                    <a:pt x="13725" y="17701"/>
                    <a:pt x="14417" y="18949"/>
                    <a:pt x="16121" y="19218"/>
                  </a:cubicBezTo>
                  <a:cubicBezTo>
                    <a:pt x="17825" y="19486"/>
                    <a:pt x="19897" y="18673"/>
                    <a:pt x="20747" y="17400"/>
                  </a:cubicBezTo>
                  <a:cubicBezTo>
                    <a:pt x="20960" y="17081"/>
                    <a:pt x="21077" y="16763"/>
                    <a:pt x="21104" y="16462"/>
                  </a:cubicBezTo>
                  <a:lnTo>
                    <a:pt x="21113" y="16462"/>
                  </a:lnTo>
                  <a:lnTo>
                    <a:pt x="21113" y="2777"/>
                  </a:lnTo>
                  <a:lnTo>
                    <a:pt x="21113" y="381"/>
                  </a:lnTo>
                  <a:lnTo>
                    <a:pt x="21113" y="0"/>
                  </a:lnTo>
                  <a:close/>
                </a:path>
              </a:pathLst>
            </a:custGeom>
            <a:solidFill>
              <a:srgbClr val="000000"/>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32" name="Google Shape;132;p6"/>
            <p:cNvSpPr txBox="1"/>
            <p:nvPr/>
          </p:nvSpPr>
          <p:spPr>
            <a:xfrm>
              <a:off x="0" y="1489922"/>
              <a:ext cx="3264409" cy="461366"/>
            </a:xfrm>
            <a:prstGeom prst="rect">
              <a:avLst/>
            </a:prstGeom>
            <a:noFill/>
            <a:ln>
              <a:noFill/>
            </a:ln>
          </p:spPr>
          <p:txBody>
            <a:bodyPr anchorCtr="0" anchor="ctr" bIns="50800" lIns="50800" spcFirstLastPara="1" rIns="50800" wrap="square" tIns="50800">
              <a:spAutoFit/>
            </a:bodyPr>
            <a:lstStyle/>
            <a:p>
              <a:pPr indent="0" lvl="0" marL="0" marR="0" rtl="0" algn="ctr">
                <a:lnSpc>
                  <a:spcPct val="100000"/>
                </a:lnSpc>
                <a:spcBef>
                  <a:spcPts val="0"/>
                </a:spcBef>
                <a:spcAft>
                  <a:spcPts val="0"/>
                </a:spcAft>
                <a:buClr>
                  <a:srgbClr val="5E5E5E"/>
                </a:buClr>
                <a:buSzPts val="2400"/>
                <a:buFont typeface="Helvetica Neue"/>
                <a:buNone/>
              </a:pPr>
              <a:r>
                <a:rPr b="0" i="0" lang="en-US" sz="2400" u="none" cap="none" strike="noStrike">
                  <a:solidFill>
                    <a:srgbClr val="5E5E5E"/>
                  </a:solidFill>
                  <a:latin typeface="Helvetica Neue"/>
                  <a:ea typeface="Helvetica Neue"/>
                  <a:cs typeface="Helvetica Neue"/>
                  <a:sym typeface="Helvetica Neue"/>
                </a:rPr>
                <a:t>When you wanna listen</a:t>
              </a:r>
              <a:endParaRPr/>
            </a:p>
          </p:txBody>
        </p:sp>
        <p:sp>
          <p:nvSpPr>
            <p:cNvPr id="133" name="Google Shape;133;p6"/>
            <p:cNvSpPr/>
            <p:nvPr/>
          </p:nvSpPr>
          <p:spPr>
            <a:xfrm>
              <a:off x="3785983" y="2180013"/>
              <a:ext cx="1316941" cy="1219302"/>
            </a:xfrm>
            <a:custGeom>
              <a:rect b="b" l="l" r="r" t="t"/>
              <a:pathLst>
                <a:path extrusionOk="0" h="21600" w="21600">
                  <a:moveTo>
                    <a:pt x="17974" y="0"/>
                  </a:moveTo>
                  <a:lnTo>
                    <a:pt x="12381" y="2366"/>
                  </a:lnTo>
                  <a:lnTo>
                    <a:pt x="12373" y="2368"/>
                  </a:lnTo>
                  <a:cubicBezTo>
                    <a:pt x="11868" y="2611"/>
                    <a:pt x="11498" y="3043"/>
                    <a:pt x="11273" y="3649"/>
                  </a:cubicBezTo>
                  <a:cubicBezTo>
                    <a:pt x="11070" y="4192"/>
                    <a:pt x="11055" y="4701"/>
                    <a:pt x="11055" y="4845"/>
                  </a:cubicBezTo>
                  <a:lnTo>
                    <a:pt x="11055" y="5127"/>
                  </a:lnTo>
                  <a:lnTo>
                    <a:pt x="20346" y="1249"/>
                  </a:lnTo>
                  <a:lnTo>
                    <a:pt x="19907" y="1017"/>
                  </a:lnTo>
                  <a:lnTo>
                    <a:pt x="11770" y="4414"/>
                  </a:lnTo>
                  <a:cubicBezTo>
                    <a:pt x="12018" y="4052"/>
                    <a:pt x="12419" y="3735"/>
                    <a:pt x="12972" y="3468"/>
                  </a:cubicBezTo>
                  <a:lnTo>
                    <a:pt x="19369" y="735"/>
                  </a:lnTo>
                  <a:lnTo>
                    <a:pt x="18934" y="505"/>
                  </a:lnTo>
                  <a:lnTo>
                    <a:pt x="12837" y="3109"/>
                  </a:lnTo>
                  <a:lnTo>
                    <a:pt x="12830" y="3113"/>
                  </a:lnTo>
                  <a:cubicBezTo>
                    <a:pt x="12227" y="3403"/>
                    <a:pt x="11780" y="3756"/>
                    <a:pt x="11494" y="4167"/>
                  </a:cubicBezTo>
                  <a:cubicBezTo>
                    <a:pt x="11607" y="3668"/>
                    <a:pt x="11876" y="3033"/>
                    <a:pt x="12515" y="2723"/>
                  </a:cubicBezTo>
                  <a:lnTo>
                    <a:pt x="18411" y="230"/>
                  </a:lnTo>
                  <a:lnTo>
                    <a:pt x="17974" y="0"/>
                  </a:lnTo>
                  <a:close/>
                  <a:moveTo>
                    <a:pt x="3633" y="2"/>
                  </a:moveTo>
                  <a:lnTo>
                    <a:pt x="3194" y="231"/>
                  </a:lnTo>
                  <a:lnTo>
                    <a:pt x="9084" y="2723"/>
                  </a:lnTo>
                  <a:cubicBezTo>
                    <a:pt x="9723" y="3033"/>
                    <a:pt x="9992" y="3668"/>
                    <a:pt x="10105" y="4167"/>
                  </a:cubicBezTo>
                  <a:cubicBezTo>
                    <a:pt x="9819" y="3756"/>
                    <a:pt x="9371" y="3403"/>
                    <a:pt x="8768" y="3113"/>
                  </a:cubicBezTo>
                  <a:lnTo>
                    <a:pt x="2670" y="507"/>
                  </a:lnTo>
                  <a:lnTo>
                    <a:pt x="2233" y="736"/>
                  </a:lnTo>
                  <a:lnTo>
                    <a:pt x="8626" y="3468"/>
                  </a:lnTo>
                  <a:cubicBezTo>
                    <a:pt x="9179" y="3735"/>
                    <a:pt x="9581" y="4051"/>
                    <a:pt x="9828" y="4414"/>
                  </a:cubicBezTo>
                  <a:lnTo>
                    <a:pt x="1694" y="1019"/>
                  </a:lnTo>
                  <a:lnTo>
                    <a:pt x="1254" y="1250"/>
                  </a:lnTo>
                  <a:lnTo>
                    <a:pt x="10543" y="5127"/>
                  </a:lnTo>
                  <a:lnTo>
                    <a:pt x="10543" y="4845"/>
                  </a:lnTo>
                  <a:cubicBezTo>
                    <a:pt x="10544" y="4701"/>
                    <a:pt x="10528" y="4192"/>
                    <a:pt x="10326" y="3649"/>
                  </a:cubicBezTo>
                  <a:cubicBezTo>
                    <a:pt x="10100" y="3043"/>
                    <a:pt x="9730" y="2611"/>
                    <a:pt x="9226" y="2368"/>
                  </a:cubicBezTo>
                  <a:lnTo>
                    <a:pt x="3633" y="2"/>
                  </a:lnTo>
                  <a:close/>
                  <a:moveTo>
                    <a:pt x="0" y="1735"/>
                  </a:moveTo>
                  <a:lnTo>
                    <a:pt x="0" y="17289"/>
                  </a:lnTo>
                  <a:lnTo>
                    <a:pt x="8756" y="20993"/>
                  </a:lnTo>
                  <a:lnTo>
                    <a:pt x="8756" y="5441"/>
                  </a:lnTo>
                  <a:lnTo>
                    <a:pt x="0" y="1735"/>
                  </a:lnTo>
                  <a:close/>
                  <a:moveTo>
                    <a:pt x="21600" y="1735"/>
                  </a:moveTo>
                  <a:lnTo>
                    <a:pt x="12844" y="5441"/>
                  </a:lnTo>
                  <a:lnTo>
                    <a:pt x="12844" y="20993"/>
                  </a:lnTo>
                  <a:lnTo>
                    <a:pt x="21600" y="17289"/>
                  </a:lnTo>
                  <a:lnTo>
                    <a:pt x="21600" y="1735"/>
                  </a:lnTo>
                  <a:close/>
                  <a:moveTo>
                    <a:pt x="9325" y="5827"/>
                  </a:moveTo>
                  <a:lnTo>
                    <a:pt x="9325" y="21600"/>
                  </a:lnTo>
                  <a:lnTo>
                    <a:pt x="12275" y="21600"/>
                  </a:lnTo>
                  <a:lnTo>
                    <a:pt x="12275" y="5827"/>
                  </a:lnTo>
                  <a:lnTo>
                    <a:pt x="9325" y="5827"/>
                  </a:lnTo>
                  <a:close/>
                </a:path>
              </a:pathLst>
            </a:custGeom>
            <a:solidFill>
              <a:srgbClr val="000000"/>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34" name="Google Shape;134;p6"/>
            <p:cNvSpPr/>
            <p:nvPr/>
          </p:nvSpPr>
          <p:spPr>
            <a:xfrm>
              <a:off x="1851310" y="0"/>
              <a:ext cx="1296877" cy="1241935"/>
            </a:xfrm>
            <a:custGeom>
              <a:rect b="b" l="l" r="r" t="t"/>
              <a:pathLst>
                <a:path extrusionOk="0" h="21600" w="21589">
                  <a:moveTo>
                    <a:pt x="10800" y="0"/>
                  </a:moveTo>
                  <a:cubicBezTo>
                    <a:pt x="4844" y="0"/>
                    <a:pt x="0" y="4546"/>
                    <a:pt x="0" y="10137"/>
                  </a:cubicBezTo>
                  <a:lnTo>
                    <a:pt x="0" y="17707"/>
                  </a:lnTo>
                  <a:cubicBezTo>
                    <a:pt x="0" y="18367"/>
                    <a:pt x="513" y="18899"/>
                    <a:pt x="1139" y="18899"/>
                  </a:cubicBezTo>
                  <a:cubicBezTo>
                    <a:pt x="1771" y="18899"/>
                    <a:pt x="2278" y="18362"/>
                    <a:pt x="2278" y="17707"/>
                  </a:cubicBezTo>
                  <a:lnTo>
                    <a:pt x="2278" y="10137"/>
                  </a:lnTo>
                  <a:cubicBezTo>
                    <a:pt x="2278" y="5861"/>
                    <a:pt x="6097" y="2380"/>
                    <a:pt x="10795" y="2380"/>
                  </a:cubicBezTo>
                  <a:cubicBezTo>
                    <a:pt x="15492" y="2380"/>
                    <a:pt x="19309" y="5861"/>
                    <a:pt x="19309" y="10137"/>
                  </a:cubicBezTo>
                  <a:lnTo>
                    <a:pt x="19309" y="17707"/>
                  </a:lnTo>
                  <a:cubicBezTo>
                    <a:pt x="19309" y="18367"/>
                    <a:pt x="19822" y="18899"/>
                    <a:pt x="20448" y="18899"/>
                  </a:cubicBezTo>
                  <a:cubicBezTo>
                    <a:pt x="21075" y="18899"/>
                    <a:pt x="21589" y="18362"/>
                    <a:pt x="21589" y="17707"/>
                  </a:cubicBezTo>
                  <a:lnTo>
                    <a:pt x="21589" y="10137"/>
                  </a:lnTo>
                  <a:cubicBezTo>
                    <a:pt x="21600" y="4546"/>
                    <a:pt x="16756" y="0"/>
                    <a:pt x="10800" y="0"/>
                  </a:cubicBezTo>
                  <a:close/>
                  <a:moveTo>
                    <a:pt x="4121" y="12089"/>
                  </a:moveTo>
                  <a:cubicBezTo>
                    <a:pt x="3840" y="12089"/>
                    <a:pt x="3613" y="12326"/>
                    <a:pt x="3613" y="12619"/>
                  </a:cubicBezTo>
                  <a:lnTo>
                    <a:pt x="3613" y="21071"/>
                  </a:lnTo>
                  <a:cubicBezTo>
                    <a:pt x="3613" y="21364"/>
                    <a:pt x="3845" y="21600"/>
                    <a:pt x="4121" y="21600"/>
                  </a:cubicBezTo>
                  <a:lnTo>
                    <a:pt x="7312" y="21600"/>
                  </a:lnTo>
                  <a:cubicBezTo>
                    <a:pt x="7593" y="21600"/>
                    <a:pt x="7820" y="21364"/>
                    <a:pt x="7820" y="21071"/>
                  </a:cubicBezTo>
                  <a:lnTo>
                    <a:pt x="7820" y="12619"/>
                  </a:lnTo>
                  <a:cubicBezTo>
                    <a:pt x="7820" y="12326"/>
                    <a:pt x="7593" y="12089"/>
                    <a:pt x="7312" y="12089"/>
                  </a:cubicBezTo>
                  <a:lnTo>
                    <a:pt x="4121" y="12089"/>
                  </a:lnTo>
                  <a:close/>
                  <a:moveTo>
                    <a:pt x="14288" y="12089"/>
                  </a:moveTo>
                  <a:cubicBezTo>
                    <a:pt x="14007" y="12089"/>
                    <a:pt x="13780" y="12326"/>
                    <a:pt x="13780" y="12619"/>
                  </a:cubicBezTo>
                  <a:lnTo>
                    <a:pt x="13780" y="21071"/>
                  </a:lnTo>
                  <a:cubicBezTo>
                    <a:pt x="13780" y="21364"/>
                    <a:pt x="14007" y="21600"/>
                    <a:pt x="14288" y="21600"/>
                  </a:cubicBezTo>
                  <a:lnTo>
                    <a:pt x="17479" y="21600"/>
                  </a:lnTo>
                  <a:cubicBezTo>
                    <a:pt x="17754" y="21600"/>
                    <a:pt x="17987" y="21364"/>
                    <a:pt x="17987" y="21071"/>
                  </a:cubicBezTo>
                  <a:lnTo>
                    <a:pt x="17987" y="12619"/>
                  </a:lnTo>
                  <a:cubicBezTo>
                    <a:pt x="17987" y="12326"/>
                    <a:pt x="17759" y="12089"/>
                    <a:pt x="17479" y="12089"/>
                  </a:cubicBezTo>
                  <a:lnTo>
                    <a:pt x="14288" y="12089"/>
                  </a:lnTo>
                  <a:close/>
                </a:path>
              </a:pathLst>
            </a:custGeom>
            <a:solidFill>
              <a:srgbClr val="000000"/>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35" name="Google Shape;135;p6"/>
            <p:cNvSpPr/>
            <p:nvPr/>
          </p:nvSpPr>
          <p:spPr>
            <a:xfrm>
              <a:off x="3678864" y="332261"/>
              <a:ext cx="1531179" cy="577414"/>
            </a:xfrm>
            <a:custGeom>
              <a:rect b="b" l="l" r="r" t="t"/>
              <a:pathLst>
                <a:path extrusionOk="0" h="21586" w="21600">
                  <a:moveTo>
                    <a:pt x="5492" y="0"/>
                  </a:moveTo>
                  <a:cubicBezTo>
                    <a:pt x="4405" y="0"/>
                    <a:pt x="3384" y="1131"/>
                    <a:pt x="2617" y="3165"/>
                  </a:cubicBezTo>
                  <a:cubicBezTo>
                    <a:pt x="2081" y="4583"/>
                    <a:pt x="1714" y="6332"/>
                    <a:pt x="1541" y="8237"/>
                  </a:cubicBezTo>
                  <a:lnTo>
                    <a:pt x="0" y="8237"/>
                  </a:lnTo>
                  <a:lnTo>
                    <a:pt x="0" y="11460"/>
                  </a:lnTo>
                  <a:lnTo>
                    <a:pt x="1432" y="11460"/>
                  </a:lnTo>
                  <a:cubicBezTo>
                    <a:pt x="1459" y="12291"/>
                    <a:pt x="1466" y="12361"/>
                    <a:pt x="1471" y="12404"/>
                  </a:cubicBezTo>
                  <a:cubicBezTo>
                    <a:pt x="1601" y="14668"/>
                    <a:pt x="1990" y="16759"/>
                    <a:pt x="2617" y="18421"/>
                  </a:cubicBezTo>
                  <a:cubicBezTo>
                    <a:pt x="3384" y="20455"/>
                    <a:pt x="4411" y="21586"/>
                    <a:pt x="5492" y="21586"/>
                  </a:cubicBezTo>
                  <a:cubicBezTo>
                    <a:pt x="7638" y="21586"/>
                    <a:pt x="9421" y="17129"/>
                    <a:pt x="9546" y="11442"/>
                  </a:cubicBezTo>
                  <a:lnTo>
                    <a:pt x="9553" y="11173"/>
                  </a:lnTo>
                  <a:lnTo>
                    <a:pt x="9639" y="11030"/>
                  </a:lnTo>
                  <a:cubicBezTo>
                    <a:pt x="9898" y="10600"/>
                    <a:pt x="10304" y="10054"/>
                    <a:pt x="10801" y="10054"/>
                  </a:cubicBezTo>
                  <a:cubicBezTo>
                    <a:pt x="11298" y="10054"/>
                    <a:pt x="11704" y="10600"/>
                    <a:pt x="11963" y="11030"/>
                  </a:cubicBezTo>
                  <a:lnTo>
                    <a:pt x="12049" y="11173"/>
                  </a:lnTo>
                  <a:lnTo>
                    <a:pt x="12054" y="11442"/>
                  </a:lnTo>
                  <a:cubicBezTo>
                    <a:pt x="12184" y="17129"/>
                    <a:pt x="13962" y="21571"/>
                    <a:pt x="16108" y="21586"/>
                  </a:cubicBezTo>
                  <a:cubicBezTo>
                    <a:pt x="17195" y="21600"/>
                    <a:pt x="18218" y="20469"/>
                    <a:pt x="18985" y="18421"/>
                  </a:cubicBezTo>
                  <a:cubicBezTo>
                    <a:pt x="19607" y="16773"/>
                    <a:pt x="20001" y="14668"/>
                    <a:pt x="20130" y="12404"/>
                  </a:cubicBezTo>
                  <a:cubicBezTo>
                    <a:pt x="20136" y="12361"/>
                    <a:pt x="20141" y="12291"/>
                    <a:pt x="20168" y="11460"/>
                  </a:cubicBezTo>
                  <a:lnTo>
                    <a:pt x="21600" y="11460"/>
                  </a:lnTo>
                  <a:lnTo>
                    <a:pt x="21600" y="8237"/>
                  </a:lnTo>
                  <a:lnTo>
                    <a:pt x="20071" y="8237"/>
                  </a:lnTo>
                  <a:cubicBezTo>
                    <a:pt x="19898" y="6332"/>
                    <a:pt x="19536" y="4583"/>
                    <a:pt x="18995" y="3165"/>
                  </a:cubicBezTo>
                  <a:cubicBezTo>
                    <a:pt x="18228" y="1131"/>
                    <a:pt x="17207" y="0"/>
                    <a:pt x="16120" y="0"/>
                  </a:cubicBezTo>
                  <a:cubicBezTo>
                    <a:pt x="16099" y="0"/>
                    <a:pt x="16071" y="0"/>
                    <a:pt x="16049" y="0"/>
                  </a:cubicBezTo>
                  <a:cubicBezTo>
                    <a:pt x="14276" y="86"/>
                    <a:pt x="12709" y="3262"/>
                    <a:pt x="12211" y="7789"/>
                  </a:cubicBezTo>
                  <a:lnTo>
                    <a:pt x="12147" y="8362"/>
                  </a:lnTo>
                  <a:lnTo>
                    <a:pt x="11941" y="8134"/>
                  </a:lnTo>
                  <a:cubicBezTo>
                    <a:pt x="11644" y="7819"/>
                    <a:pt x="11255" y="7489"/>
                    <a:pt x="10806" y="7489"/>
                  </a:cubicBezTo>
                  <a:cubicBezTo>
                    <a:pt x="10357" y="7489"/>
                    <a:pt x="9968" y="7804"/>
                    <a:pt x="9671" y="8134"/>
                  </a:cubicBezTo>
                  <a:lnTo>
                    <a:pt x="9465" y="8362"/>
                  </a:lnTo>
                  <a:lnTo>
                    <a:pt x="9400" y="7789"/>
                  </a:lnTo>
                  <a:cubicBezTo>
                    <a:pt x="8909" y="3262"/>
                    <a:pt x="7336" y="72"/>
                    <a:pt x="5563" y="0"/>
                  </a:cubicBezTo>
                  <a:cubicBezTo>
                    <a:pt x="5541" y="0"/>
                    <a:pt x="5513" y="0"/>
                    <a:pt x="5492" y="0"/>
                  </a:cubicBezTo>
                  <a:close/>
                  <a:moveTo>
                    <a:pt x="16120" y="3120"/>
                  </a:moveTo>
                  <a:cubicBezTo>
                    <a:pt x="17709" y="3120"/>
                    <a:pt x="19005" y="6559"/>
                    <a:pt x="19005" y="10770"/>
                  </a:cubicBezTo>
                  <a:cubicBezTo>
                    <a:pt x="19005" y="12833"/>
                    <a:pt x="18703" y="14754"/>
                    <a:pt x="18157" y="16200"/>
                  </a:cubicBezTo>
                  <a:cubicBezTo>
                    <a:pt x="17622" y="17619"/>
                    <a:pt x="16919" y="18406"/>
                    <a:pt x="16167" y="18434"/>
                  </a:cubicBezTo>
                  <a:cubicBezTo>
                    <a:pt x="16151" y="18434"/>
                    <a:pt x="16130" y="18434"/>
                    <a:pt x="16113" y="18434"/>
                  </a:cubicBezTo>
                  <a:cubicBezTo>
                    <a:pt x="15346" y="18434"/>
                    <a:pt x="14622" y="17634"/>
                    <a:pt x="14076" y="16187"/>
                  </a:cubicBezTo>
                  <a:cubicBezTo>
                    <a:pt x="13530" y="14740"/>
                    <a:pt x="13233" y="12819"/>
                    <a:pt x="13233" y="10770"/>
                  </a:cubicBezTo>
                  <a:cubicBezTo>
                    <a:pt x="13233" y="6559"/>
                    <a:pt x="14531" y="3106"/>
                    <a:pt x="16120" y="3120"/>
                  </a:cubicBezTo>
                  <a:close/>
                  <a:moveTo>
                    <a:pt x="5487" y="3151"/>
                  </a:moveTo>
                  <a:cubicBezTo>
                    <a:pt x="7076" y="3137"/>
                    <a:pt x="8373" y="6572"/>
                    <a:pt x="8373" y="10797"/>
                  </a:cubicBezTo>
                  <a:cubicBezTo>
                    <a:pt x="8379" y="12817"/>
                    <a:pt x="8082" y="14740"/>
                    <a:pt x="7536" y="16187"/>
                  </a:cubicBezTo>
                  <a:cubicBezTo>
                    <a:pt x="6990" y="17648"/>
                    <a:pt x="6265" y="18434"/>
                    <a:pt x="5492" y="18434"/>
                  </a:cubicBezTo>
                  <a:cubicBezTo>
                    <a:pt x="5475" y="18434"/>
                    <a:pt x="5454" y="18434"/>
                    <a:pt x="5438" y="18434"/>
                  </a:cubicBezTo>
                  <a:cubicBezTo>
                    <a:pt x="4686" y="18406"/>
                    <a:pt x="3985" y="17604"/>
                    <a:pt x="3449" y="16200"/>
                  </a:cubicBezTo>
                  <a:cubicBezTo>
                    <a:pt x="2903" y="14754"/>
                    <a:pt x="2600" y="12831"/>
                    <a:pt x="2600" y="10797"/>
                  </a:cubicBezTo>
                  <a:cubicBezTo>
                    <a:pt x="2600" y="6586"/>
                    <a:pt x="3892" y="3151"/>
                    <a:pt x="5487" y="3151"/>
                  </a:cubicBezTo>
                  <a:close/>
                </a:path>
              </a:pathLst>
            </a:custGeom>
            <a:solidFill>
              <a:srgbClr val="000000"/>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36" name="Google Shape;136;p6"/>
            <p:cNvSpPr txBox="1"/>
            <p:nvPr/>
          </p:nvSpPr>
          <p:spPr>
            <a:xfrm>
              <a:off x="3678864" y="1489922"/>
              <a:ext cx="3123286" cy="461366"/>
            </a:xfrm>
            <a:prstGeom prst="rect">
              <a:avLst/>
            </a:prstGeom>
            <a:noFill/>
            <a:ln>
              <a:noFill/>
            </a:ln>
          </p:spPr>
          <p:txBody>
            <a:bodyPr anchorCtr="0" anchor="ctr" bIns="50800" lIns="50800" spcFirstLastPara="1" rIns="50800" wrap="square" tIns="50800">
              <a:spAutoFit/>
            </a:bodyPr>
            <a:lstStyle/>
            <a:p>
              <a:pPr indent="0" lvl="0" marL="0" marR="0" rtl="0" algn="ctr">
                <a:lnSpc>
                  <a:spcPct val="100000"/>
                </a:lnSpc>
                <a:spcBef>
                  <a:spcPts val="0"/>
                </a:spcBef>
                <a:spcAft>
                  <a:spcPts val="0"/>
                </a:spcAft>
                <a:buClr>
                  <a:srgbClr val="5E5E5E"/>
                </a:buClr>
                <a:buSzPts val="2400"/>
                <a:buFont typeface="Helvetica Neue"/>
                <a:buNone/>
              </a:pPr>
              <a:r>
                <a:rPr b="0" i="0" lang="en-US" sz="2400" u="none" cap="none" strike="noStrike">
                  <a:solidFill>
                    <a:srgbClr val="5E5E5E"/>
                  </a:solidFill>
                  <a:latin typeface="Helvetica Neue"/>
                  <a:ea typeface="Helvetica Neue"/>
                  <a:cs typeface="Helvetica Neue"/>
                  <a:sym typeface="Helvetica Neue"/>
                </a:rPr>
                <a:t>When you wanna look</a:t>
              </a:r>
              <a:endParaRPr/>
            </a:p>
          </p:txBody>
        </p:sp>
        <p:sp>
          <p:nvSpPr>
            <p:cNvPr id="137" name="Google Shape;137;p6"/>
            <p:cNvSpPr txBox="1"/>
            <p:nvPr/>
          </p:nvSpPr>
          <p:spPr>
            <a:xfrm>
              <a:off x="2684791" y="3657706"/>
              <a:ext cx="1661161" cy="461367"/>
            </a:xfrm>
            <a:prstGeom prst="rect">
              <a:avLst/>
            </a:prstGeom>
            <a:noFill/>
            <a:ln>
              <a:noFill/>
            </a:ln>
          </p:spPr>
          <p:txBody>
            <a:bodyPr anchorCtr="0" anchor="ctr" bIns="50800" lIns="50800" spcFirstLastPara="1" rIns="50800" wrap="square" tIns="50800">
              <a:spAutoFit/>
            </a:bodyPr>
            <a:lstStyle/>
            <a:p>
              <a:pPr indent="0" lvl="0" marL="0" marR="0" rtl="0" algn="ctr">
                <a:lnSpc>
                  <a:spcPct val="100000"/>
                </a:lnSpc>
                <a:spcBef>
                  <a:spcPts val="0"/>
                </a:spcBef>
                <a:spcAft>
                  <a:spcPts val="0"/>
                </a:spcAft>
                <a:buClr>
                  <a:srgbClr val="5E5E5E"/>
                </a:buClr>
                <a:buSzPts val="2400"/>
                <a:buFont typeface="Helvetica Neue"/>
                <a:buNone/>
              </a:pPr>
              <a:r>
                <a:rPr b="0" i="0" lang="en-US" sz="2400" u="none" cap="none" strike="noStrike">
                  <a:solidFill>
                    <a:srgbClr val="5E5E5E"/>
                  </a:solidFill>
                  <a:latin typeface="Helvetica Neue"/>
                  <a:ea typeface="Helvetica Neue"/>
                  <a:cs typeface="Helvetica Neue"/>
                  <a:sym typeface="Helvetica Neue"/>
                </a:rPr>
                <a:t>Multi-Asset</a:t>
              </a:r>
              <a:endParaRPr/>
            </a:p>
          </p:txBody>
        </p:sp>
      </p:grpSp>
      <p:grpSp>
        <p:nvGrpSpPr>
          <p:cNvPr id="138" name="Google Shape;138;p6"/>
          <p:cNvGrpSpPr/>
          <p:nvPr/>
        </p:nvGrpSpPr>
        <p:grpSpPr>
          <a:xfrm>
            <a:off x="9453686" y="3594895"/>
            <a:ext cx="2740807" cy="6526210"/>
            <a:chOff x="0" y="-1"/>
            <a:chExt cx="2740806" cy="6526209"/>
          </a:xfrm>
        </p:grpSpPr>
        <p:grpSp>
          <p:nvGrpSpPr>
            <p:cNvPr id="139" name="Google Shape;139;p6"/>
            <p:cNvGrpSpPr/>
            <p:nvPr/>
          </p:nvGrpSpPr>
          <p:grpSpPr>
            <a:xfrm>
              <a:off x="0" y="-1"/>
              <a:ext cx="2740806" cy="5651773"/>
              <a:chOff x="0" y="0"/>
              <a:chExt cx="2740805" cy="5651771"/>
            </a:xfrm>
          </p:grpSpPr>
          <p:pic>
            <p:nvPicPr>
              <p:cNvPr descr="lightm-fragment-1.png" id="140" name="Google Shape;140;p6"/>
              <p:cNvPicPr preferRelativeResize="0"/>
              <p:nvPr/>
            </p:nvPicPr>
            <p:blipFill rotWithShape="1">
              <a:blip r:embed="rId4">
                <a:alphaModFix/>
              </a:blip>
              <a:srcRect b="0" l="0" r="0" t="0"/>
              <a:stretch/>
            </p:blipFill>
            <p:spPr>
              <a:xfrm>
                <a:off x="0" y="1578583"/>
                <a:ext cx="1143856" cy="1143856"/>
              </a:xfrm>
              <a:prstGeom prst="rect">
                <a:avLst/>
              </a:prstGeom>
              <a:noFill/>
              <a:ln>
                <a:noFill/>
              </a:ln>
            </p:spPr>
          </p:pic>
          <p:pic>
            <p:nvPicPr>
              <p:cNvPr descr="lightm-fragment-2.png" id="141" name="Google Shape;141;p6"/>
              <p:cNvPicPr preferRelativeResize="0"/>
              <p:nvPr/>
            </p:nvPicPr>
            <p:blipFill rotWithShape="1">
              <a:blip r:embed="rId5">
                <a:alphaModFix/>
              </a:blip>
              <a:srcRect b="0" l="0" r="0" t="0"/>
              <a:stretch/>
            </p:blipFill>
            <p:spPr>
              <a:xfrm>
                <a:off x="1596949" y="1578583"/>
                <a:ext cx="1143856" cy="1143856"/>
              </a:xfrm>
              <a:prstGeom prst="rect">
                <a:avLst/>
              </a:prstGeom>
              <a:noFill/>
              <a:ln>
                <a:noFill/>
              </a:ln>
            </p:spPr>
          </p:pic>
          <p:pic>
            <p:nvPicPr>
              <p:cNvPr descr="Lightm_outlined.png" id="142" name="Google Shape;142;p6"/>
              <p:cNvPicPr preferRelativeResize="0"/>
              <p:nvPr/>
            </p:nvPicPr>
            <p:blipFill rotWithShape="1">
              <a:blip r:embed="rId6">
                <a:alphaModFix/>
              </a:blip>
              <a:srcRect b="0" l="0" r="0" t="0"/>
              <a:stretch/>
            </p:blipFill>
            <p:spPr>
              <a:xfrm>
                <a:off x="622927" y="0"/>
                <a:ext cx="1143857" cy="1143856"/>
              </a:xfrm>
              <a:prstGeom prst="rect">
                <a:avLst/>
              </a:prstGeom>
              <a:noFill/>
              <a:ln>
                <a:noFill/>
              </a:ln>
            </p:spPr>
          </p:pic>
          <p:cxnSp>
            <p:nvCxnSpPr>
              <p:cNvPr id="143" name="Google Shape;143;p6"/>
              <p:cNvCxnSpPr/>
              <p:nvPr/>
            </p:nvCxnSpPr>
            <p:spPr>
              <a:xfrm flipH="1">
                <a:off x="610752" y="1244643"/>
                <a:ext cx="240901" cy="240902"/>
              </a:xfrm>
              <a:prstGeom prst="straightConnector1">
                <a:avLst/>
              </a:prstGeom>
              <a:noFill/>
              <a:ln cap="flat" cmpd="sng" w="25400">
                <a:solidFill>
                  <a:srgbClr val="000000"/>
                </a:solidFill>
                <a:prstDash val="solid"/>
                <a:miter lim="400000"/>
                <a:headEnd len="sm" w="sm" type="none"/>
                <a:tailEnd len="med" w="med" type="triangle"/>
              </a:ln>
            </p:spPr>
          </p:cxnSp>
          <p:cxnSp>
            <p:nvCxnSpPr>
              <p:cNvPr id="144" name="Google Shape;144;p6"/>
              <p:cNvCxnSpPr/>
              <p:nvPr/>
            </p:nvCxnSpPr>
            <p:spPr>
              <a:xfrm>
                <a:off x="1471119" y="1243062"/>
                <a:ext cx="244064" cy="244064"/>
              </a:xfrm>
              <a:prstGeom prst="straightConnector1">
                <a:avLst/>
              </a:prstGeom>
              <a:noFill/>
              <a:ln cap="flat" cmpd="sng" w="25400">
                <a:solidFill>
                  <a:srgbClr val="000000"/>
                </a:solidFill>
                <a:prstDash val="solid"/>
                <a:miter lim="400000"/>
                <a:headEnd len="sm" w="sm" type="none"/>
                <a:tailEnd len="med" w="med" type="triangle"/>
              </a:ln>
            </p:spPr>
          </p:cxnSp>
          <p:cxnSp>
            <p:nvCxnSpPr>
              <p:cNvPr id="145" name="Google Shape;145;p6"/>
              <p:cNvCxnSpPr/>
              <p:nvPr/>
            </p:nvCxnSpPr>
            <p:spPr>
              <a:xfrm flipH="1">
                <a:off x="1342976" y="2610658"/>
                <a:ext cx="1" cy="1143857"/>
              </a:xfrm>
              <a:prstGeom prst="straightConnector1">
                <a:avLst/>
              </a:prstGeom>
              <a:noFill/>
              <a:ln cap="flat" cmpd="sng" w="25400">
                <a:solidFill>
                  <a:srgbClr val="000000"/>
                </a:solidFill>
                <a:prstDash val="solid"/>
                <a:miter lim="400000"/>
                <a:headEnd len="sm" w="sm" type="none"/>
                <a:tailEnd len="med" w="med" type="triangle"/>
              </a:ln>
            </p:spPr>
          </p:cxnSp>
          <p:pic>
            <p:nvPicPr>
              <p:cNvPr descr="Lightm.png" id="146" name="Google Shape;146;p6"/>
              <p:cNvPicPr preferRelativeResize="0"/>
              <p:nvPr/>
            </p:nvPicPr>
            <p:blipFill rotWithShape="1">
              <a:blip r:embed="rId7">
                <a:alphaModFix/>
              </a:blip>
              <a:srcRect b="0" l="0" r="0" t="0"/>
              <a:stretch/>
            </p:blipFill>
            <p:spPr>
              <a:xfrm>
                <a:off x="512105" y="3990026"/>
                <a:ext cx="1661745" cy="1661745"/>
              </a:xfrm>
              <a:prstGeom prst="rect">
                <a:avLst/>
              </a:prstGeom>
              <a:noFill/>
              <a:ln>
                <a:noFill/>
              </a:ln>
            </p:spPr>
          </p:pic>
        </p:grpSp>
        <p:sp>
          <p:nvSpPr>
            <p:cNvPr id="147" name="Google Shape;147;p6"/>
            <p:cNvSpPr txBox="1"/>
            <p:nvPr/>
          </p:nvSpPr>
          <p:spPr>
            <a:xfrm>
              <a:off x="542564" y="6064842"/>
              <a:ext cx="1655675" cy="461366"/>
            </a:xfrm>
            <a:prstGeom prst="rect">
              <a:avLst/>
            </a:prstGeom>
            <a:noFill/>
            <a:ln>
              <a:noFill/>
            </a:ln>
          </p:spPr>
          <p:txBody>
            <a:bodyPr anchorCtr="0" anchor="ctr" bIns="50800" lIns="50800" spcFirstLastPara="1" rIns="50800" wrap="square" tIns="50800">
              <a:spAutoFit/>
            </a:bodyPr>
            <a:lstStyle/>
            <a:p>
              <a:pPr indent="0" lvl="0" marL="0" marR="0" rtl="0" algn="ctr">
                <a:lnSpc>
                  <a:spcPct val="100000"/>
                </a:lnSpc>
                <a:spcBef>
                  <a:spcPts val="0"/>
                </a:spcBef>
                <a:spcAft>
                  <a:spcPts val="0"/>
                </a:spcAft>
                <a:buClr>
                  <a:srgbClr val="5E5E5E"/>
                </a:buClr>
                <a:buSzPts val="2400"/>
                <a:buFont typeface="Helvetica Neue"/>
                <a:buNone/>
              </a:pPr>
              <a:r>
                <a:rPr b="0" i="0" lang="en-US" sz="2400" u="none" cap="none" strike="noStrike">
                  <a:solidFill>
                    <a:srgbClr val="5E5E5E"/>
                  </a:solidFill>
                  <a:latin typeface="Helvetica Neue"/>
                  <a:ea typeface="Helvetica Neue"/>
                  <a:cs typeface="Helvetica Neue"/>
                  <a:sym typeface="Helvetica Neue"/>
                </a:rPr>
                <a:t>Equippable</a:t>
              </a:r>
              <a:endParaRPr/>
            </a:p>
          </p:txBody>
        </p:sp>
      </p:grpSp>
      <p:pic>
        <p:nvPicPr>
          <p:cNvPr descr="Lightm.png" id="148" name="Google Shape;148;p6"/>
          <p:cNvPicPr preferRelativeResize="0"/>
          <p:nvPr/>
        </p:nvPicPr>
        <p:blipFill rotWithShape="1">
          <a:blip r:embed="rId7">
            <a:alphaModFix/>
          </a:blip>
          <a:srcRect b="0" l="0" r="0" t="0"/>
          <a:stretch/>
        </p:blipFill>
        <p:spPr>
          <a:xfrm>
            <a:off x="22861658" y="199137"/>
            <a:ext cx="1420464" cy="1420463"/>
          </a:xfrm>
          <a:prstGeom prst="rect">
            <a:avLst/>
          </a:prstGeom>
          <a:noFill/>
          <a:ln>
            <a:noFill/>
          </a:ln>
        </p:spPr>
      </p:pic>
      <p:cxnSp>
        <p:nvCxnSpPr>
          <p:cNvPr id="149" name="Google Shape;149;p6"/>
          <p:cNvCxnSpPr/>
          <p:nvPr/>
        </p:nvCxnSpPr>
        <p:spPr>
          <a:xfrm>
            <a:off x="1633713" y="7220622"/>
            <a:ext cx="6802151" cy="1"/>
          </a:xfrm>
          <a:prstGeom prst="straightConnector1">
            <a:avLst/>
          </a:prstGeom>
          <a:noFill/>
          <a:ln cap="flat" cmpd="sng" w="12700">
            <a:solidFill>
              <a:srgbClr val="000000"/>
            </a:solidFill>
            <a:prstDash val="solid"/>
            <a:miter lim="400000"/>
            <a:headEnd len="sm" w="sm" type="none"/>
            <a:tailEnd len="sm" w="sm" type="none"/>
          </a:ln>
        </p:spPr>
      </p:cxnSp>
      <p:cxnSp>
        <p:nvCxnSpPr>
          <p:cNvPr id="150" name="Google Shape;150;p6"/>
          <p:cNvCxnSpPr/>
          <p:nvPr/>
        </p:nvCxnSpPr>
        <p:spPr>
          <a:xfrm flipH="1" rot="10800000">
            <a:off x="9008976" y="3377977"/>
            <a:ext cx="1" cy="7685290"/>
          </a:xfrm>
          <a:prstGeom prst="straightConnector1">
            <a:avLst/>
          </a:prstGeom>
          <a:noFill/>
          <a:ln cap="flat" cmpd="sng" w="12700">
            <a:solidFill>
              <a:srgbClr val="000000"/>
            </a:solidFill>
            <a:prstDash val="solid"/>
            <a:miter lim="400000"/>
            <a:headEnd len="sm" w="sm" type="none"/>
            <a:tailEnd len="sm" w="sm" type="none"/>
          </a:ln>
        </p:spPr>
      </p:cxnSp>
      <p:pic>
        <p:nvPicPr>
          <p:cNvPr descr="RMRK_pink_200px.png" id="151" name="Google Shape;151;p6"/>
          <p:cNvPicPr preferRelativeResize="0"/>
          <p:nvPr/>
        </p:nvPicPr>
        <p:blipFill rotWithShape="1">
          <a:blip r:embed="rId8">
            <a:alphaModFix/>
          </a:blip>
          <a:srcRect b="0" l="0" r="0" t="0"/>
          <a:stretch/>
        </p:blipFill>
        <p:spPr>
          <a:xfrm>
            <a:off x="16286836" y="11674574"/>
            <a:ext cx="4364634" cy="1433163"/>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7"/>
          <p:cNvSpPr txBox="1"/>
          <p:nvPr>
            <p:ph type="title"/>
          </p:nvPr>
        </p:nvSpPr>
        <p:spPr>
          <a:xfrm>
            <a:off x="1206500" y="1079500"/>
            <a:ext cx="21971000" cy="1433163"/>
          </a:xfrm>
          <a:prstGeom prst="rect">
            <a:avLst/>
          </a:prstGeom>
          <a:noFill/>
          <a:ln>
            <a:noFill/>
          </a:ln>
        </p:spPr>
        <p:txBody>
          <a:bodyPr anchorCtr="0" anchor="t" bIns="50800" lIns="50800" spcFirstLastPara="1" rIns="50800" wrap="square" tIns="50800">
            <a:normAutofit/>
          </a:bodyPr>
          <a:lstStyle/>
          <a:p>
            <a:pPr indent="0" lvl="0" marL="0" rtl="0" algn="l">
              <a:lnSpc>
                <a:spcPct val="80000"/>
              </a:lnSpc>
              <a:spcBef>
                <a:spcPts val="0"/>
              </a:spcBef>
              <a:spcAft>
                <a:spcPts val="0"/>
              </a:spcAft>
              <a:buClr>
                <a:srgbClr val="000000"/>
              </a:buClr>
              <a:buSzPts val="8500"/>
              <a:buFont typeface="Helvetica Neue"/>
              <a:buNone/>
            </a:pPr>
            <a:r>
              <a:rPr b="1" i="0" lang="en-US" sz="8500" u="none" cap="none" strike="noStrike">
                <a:solidFill>
                  <a:srgbClr val="000000"/>
                </a:solidFill>
                <a:latin typeface="Helvetica Neue"/>
                <a:ea typeface="Helvetica Neue"/>
                <a:cs typeface="Helvetica Neue"/>
                <a:sym typeface="Helvetica Neue"/>
              </a:rPr>
              <a:t>What is next generation NFT?</a:t>
            </a:r>
            <a:endParaRPr/>
          </a:p>
        </p:txBody>
      </p:sp>
      <p:sp>
        <p:nvSpPr>
          <p:cNvPr id="157" name="Google Shape;157;p7"/>
          <p:cNvSpPr txBox="1"/>
          <p:nvPr/>
        </p:nvSpPr>
        <p:spPr>
          <a:xfrm>
            <a:off x="1255449" y="3161959"/>
            <a:ext cx="10517370" cy="8895768"/>
          </a:xfrm>
          <a:prstGeom prst="rect">
            <a:avLst/>
          </a:prstGeom>
          <a:solidFill>
            <a:srgbClr val="F5F5F5"/>
          </a:solidFill>
          <a:ln>
            <a:noFill/>
          </a:ln>
        </p:spPr>
        <p:txBody>
          <a:bodyPr anchorCtr="0" anchor="t" bIns="50800" lIns="50800" spcFirstLastPara="1" rIns="50800" wrap="square" tIns="50800">
            <a:noAutofit/>
          </a:bodyPr>
          <a:lstStyle/>
          <a:p>
            <a:pPr indent="152400" lvl="0" marL="0" marR="0" rtl="0" algn="l">
              <a:lnSpc>
                <a:spcPct val="100000"/>
              </a:lnSpc>
              <a:spcBef>
                <a:spcPts val="0"/>
              </a:spcBef>
              <a:spcAft>
                <a:spcPts val="0"/>
              </a:spcAft>
              <a:buClr>
                <a:srgbClr val="000000"/>
              </a:buClr>
              <a:buSzPts val="5500"/>
              <a:buFont typeface="Helvetica Neue"/>
              <a:buNone/>
            </a:pPr>
            <a:r>
              <a:rPr b="1" i="0" lang="en-US" sz="5500" u="none" cap="none" strike="noStrike">
                <a:solidFill>
                  <a:srgbClr val="000000"/>
                </a:solidFill>
                <a:latin typeface="Helvetica Neue"/>
                <a:ea typeface="Helvetica Neue"/>
                <a:cs typeface="Helvetica Neue"/>
                <a:sym typeface="Helvetica Neue"/>
              </a:rPr>
              <a:t>Nestable</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NFT can hold NFT. This helps build relationship network among NFTs.</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Example:</a:t>
            </a:r>
            <a:endParaRPr/>
          </a:p>
          <a:p>
            <a:pPr indent="-406400" lvl="0" marL="609600" marR="203200" rtl="0" algn="l">
              <a:lnSpc>
                <a:spcPct val="90000"/>
              </a:lnSpc>
              <a:spcBef>
                <a:spcPts val="3200"/>
              </a:spcBef>
              <a:spcAft>
                <a:spcPts val="0"/>
              </a:spcAft>
              <a:buClr>
                <a:srgbClr val="000000"/>
              </a:buClr>
              <a:buSzPts val="3936"/>
              <a:buFont typeface="Helvetica Neue"/>
              <a:buChar char="-"/>
            </a:pPr>
            <a:r>
              <a:rPr b="0" i="0" lang="en-US" sz="3200" u="none" cap="none" strike="noStrike">
                <a:solidFill>
                  <a:srgbClr val="000000"/>
                </a:solidFill>
                <a:latin typeface="Helvetica Neue"/>
                <a:ea typeface="Helvetica Neue"/>
                <a:cs typeface="Helvetica Neue"/>
                <a:sym typeface="Helvetica Neue"/>
              </a:rPr>
              <a:t>I want to release a digital album in the form of NFT. The album itself is an NFT, and every song in the album is also an NFT. With the help of Nestable, we can easily express the relationship between the album NFT and the song NFT.</a:t>
            </a:r>
            <a:endParaRPr/>
          </a:p>
          <a:p>
            <a:pPr indent="-406400" lvl="0" marL="609600" marR="203200" rtl="0" algn="l">
              <a:lnSpc>
                <a:spcPct val="90000"/>
              </a:lnSpc>
              <a:spcBef>
                <a:spcPts val="3200"/>
              </a:spcBef>
              <a:spcAft>
                <a:spcPts val="0"/>
              </a:spcAft>
              <a:buClr>
                <a:srgbClr val="000000"/>
              </a:buClr>
              <a:buSzPts val="3936"/>
              <a:buFont typeface="Helvetica Neue"/>
              <a:buChar char="-"/>
            </a:pPr>
            <a:r>
              <a:rPr b="0" i="0" lang="en-US" sz="3200" u="none" cap="none" strike="noStrike">
                <a:solidFill>
                  <a:srgbClr val="000000"/>
                </a:solidFill>
                <a:latin typeface="Helvetica Neue"/>
                <a:ea typeface="Helvetica Neue"/>
                <a:cs typeface="Helvetica Neue"/>
                <a:sym typeface="Helvetica Neue"/>
              </a:rPr>
              <a:t>More flexible Soul-bound. With Nestable, it is possible for an NFT to be the SBT of its parent NFT, and its parent NFT to be transferable, which fits more scenarios.</a:t>
            </a:r>
            <a:endParaRPr/>
          </a:p>
        </p:txBody>
      </p:sp>
      <p:pic>
        <p:nvPicPr>
          <p:cNvPr descr="Lightm.png" id="158" name="Google Shape;158;p7"/>
          <p:cNvPicPr preferRelativeResize="0"/>
          <p:nvPr/>
        </p:nvPicPr>
        <p:blipFill rotWithShape="1">
          <a:blip r:embed="rId3">
            <a:alphaModFix/>
          </a:blip>
          <a:srcRect b="0" l="0" r="0" t="0"/>
          <a:stretch/>
        </p:blipFill>
        <p:spPr>
          <a:xfrm>
            <a:off x="22861658" y="199137"/>
            <a:ext cx="1420464" cy="1420463"/>
          </a:xfrm>
          <a:prstGeom prst="rect">
            <a:avLst/>
          </a:prstGeom>
          <a:noFill/>
          <a:ln>
            <a:noFill/>
          </a:ln>
        </p:spPr>
      </p:pic>
      <p:grpSp>
        <p:nvGrpSpPr>
          <p:cNvPr id="159" name="Google Shape;159;p7"/>
          <p:cNvGrpSpPr/>
          <p:nvPr/>
        </p:nvGrpSpPr>
        <p:grpSpPr>
          <a:xfrm>
            <a:off x="14673556" y="4142345"/>
            <a:ext cx="6608702" cy="5431313"/>
            <a:chOff x="-2" y="0"/>
            <a:chExt cx="6608700" cy="5431312"/>
          </a:xfrm>
        </p:grpSpPr>
        <p:grpSp>
          <p:nvGrpSpPr>
            <p:cNvPr id="160" name="Google Shape;160;p7"/>
            <p:cNvGrpSpPr/>
            <p:nvPr/>
          </p:nvGrpSpPr>
          <p:grpSpPr>
            <a:xfrm>
              <a:off x="-2" y="0"/>
              <a:ext cx="6608700" cy="5431312"/>
              <a:chOff x="-1" y="0"/>
              <a:chExt cx="6608698" cy="5431311"/>
            </a:xfrm>
          </p:grpSpPr>
          <p:sp>
            <p:nvSpPr>
              <p:cNvPr id="161" name="Google Shape;161;p7"/>
              <p:cNvSpPr/>
              <p:nvPr/>
            </p:nvSpPr>
            <p:spPr>
              <a:xfrm>
                <a:off x="1804697" y="0"/>
                <a:ext cx="2999303" cy="2314075"/>
              </a:xfrm>
              <a:custGeom>
                <a:rect b="b" l="l" r="r" t="t"/>
                <a:pathLst>
                  <a:path extrusionOk="0" h="21600" w="21600">
                    <a:moveTo>
                      <a:pt x="923" y="0"/>
                    </a:moveTo>
                    <a:cubicBezTo>
                      <a:pt x="410" y="0"/>
                      <a:pt x="0" y="538"/>
                      <a:pt x="0" y="1196"/>
                    </a:cubicBezTo>
                    <a:lnTo>
                      <a:pt x="0" y="20404"/>
                    </a:lnTo>
                    <a:cubicBezTo>
                      <a:pt x="0" y="21062"/>
                      <a:pt x="415" y="21600"/>
                      <a:pt x="923" y="21600"/>
                    </a:cubicBezTo>
                    <a:lnTo>
                      <a:pt x="20677" y="21600"/>
                    </a:lnTo>
                    <a:cubicBezTo>
                      <a:pt x="21190" y="21600"/>
                      <a:pt x="21600" y="21062"/>
                      <a:pt x="21600" y="20404"/>
                    </a:cubicBezTo>
                    <a:lnTo>
                      <a:pt x="21600" y="1196"/>
                    </a:lnTo>
                    <a:cubicBezTo>
                      <a:pt x="21600" y="531"/>
                      <a:pt x="21185" y="0"/>
                      <a:pt x="20677" y="0"/>
                    </a:cubicBezTo>
                    <a:lnTo>
                      <a:pt x="923" y="0"/>
                    </a:lnTo>
                    <a:close/>
                    <a:moveTo>
                      <a:pt x="18324" y="1098"/>
                    </a:moveTo>
                    <a:lnTo>
                      <a:pt x="18643" y="1098"/>
                    </a:lnTo>
                    <a:cubicBezTo>
                      <a:pt x="18680" y="1098"/>
                      <a:pt x="18712" y="1141"/>
                      <a:pt x="18712" y="1190"/>
                    </a:cubicBezTo>
                    <a:lnTo>
                      <a:pt x="18712" y="1797"/>
                    </a:lnTo>
                    <a:cubicBezTo>
                      <a:pt x="18712" y="1839"/>
                      <a:pt x="18729" y="1881"/>
                      <a:pt x="18756" y="1902"/>
                    </a:cubicBezTo>
                    <a:lnTo>
                      <a:pt x="19133" y="2191"/>
                    </a:lnTo>
                    <a:cubicBezTo>
                      <a:pt x="19182" y="2226"/>
                      <a:pt x="19214" y="2296"/>
                      <a:pt x="19214" y="2373"/>
                    </a:cubicBezTo>
                    <a:lnTo>
                      <a:pt x="19214" y="3562"/>
                    </a:lnTo>
                    <a:cubicBezTo>
                      <a:pt x="19214" y="3625"/>
                      <a:pt x="19170" y="3680"/>
                      <a:pt x="19122" y="3680"/>
                    </a:cubicBezTo>
                    <a:lnTo>
                      <a:pt x="18771" y="3680"/>
                    </a:lnTo>
                    <a:cubicBezTo>
                      <a:pt x="18738" y="3680"/>
                      <a:pt x="18707" y="3716"/>
                      <a:pt x="18707" y="3765"/>
                    </a:cubicBezTo>
                    <a:lnTo>
                      <a:pt x="18707" y="3995"/>
                    </a:lnTo>
                    <a:cubicBezTo>
                      <a:pt x="18707" y="4044"/>
                      <a:pt x="18733" y="4093"/>
                      <a:pt x="18771" y="4107"/>
                    </a:cubicBezTo>
                    <a:cubicBezTo>
                      <a:pt x="19246" y="4275"/>
                      <a:pt x="19592" y="4835"/>
                      <a:pt x="19592" y="5499"/>
                    </a:cubicBezTo>
                    <a:cubicBezTo>
                      <a:pt x="19609" y="6164"/>
                      <a:pt x="19263" y="6724"/>
                      <a:pt x="18788" y="6892"/>
                    </a:cubicBezTo>
                    <a:cubicBezTo>
                      <a:pt x="18750" y="6906"/>
                      <a:pt x="18723" y="6955"/>
                      <a:pt x="18723" y="7004"/>
                    </a:cubicBezTo>
                    <a:lnTo>
                      <a:pt x="18723" y="13238"/>
                    </a:lnTo>
                    <a:cubicBezTo>
                      <a:pt x="18723" y="14022"/>
                      <a:pt x="18560" y="14799"/>
                      <a:pt x="18258" y="15477"/>
                    </a:cubicBezTo>
                    <a:lnTo>
                      <a:pt x="17556" y="17052"/>
                    </a:lnTo>
                    <a:cubicBezTo>
                      <a:pt x="17540" y="17094"/>
                      <a:pt x="17551" y="17144"/>
                      <a:pt x="17578" y="17165"/>
                    </a:cubicBezTo>
                    <a:lnTo>
                      <a:pt x="17644" y="17214"/>
                    </a:lnTo>
                    <a:cubicBezTo>
                      <a:pt x="17676" y="17235"/>
                      <a:pt x="17686" y="17290"/>
                      <a:pt x="17664" y="17325"/>
                    </a:cubicBezTo>
                    <a:lnTo>
                      <a:pt x="17271" y="18206"/>
                    </a:lnTo>
                    <a:cubicBezTo>
                      <a:pt x="17255" y="18248"/>
                      <a:pt x="17266" y="18299"/>
                      <a:pt x="17293" y="18320"/>
                    </a:cubicBezTo>
                    <a:lnTo>
                      <a:pt x="18577" y="19278"/>
                    </a:lnTo>
                    <a:cubicBezTo>
                      <a:pt x="18609" y="19299"/>
                      <a:pt x="18620" y="19354"/>
                      <a:pt x="18599" y="19389"/>
                    </a:cubicBezTo>
                    <a:lnTo>
                      <a:pt x="18562" y="19475"/>
                    </a:lnTo>
                    <a:cubicBezTo>
                      <a:pt x="18545" y="19517"/>
                      <a:pt x="18501" y="19529"/>
                      <a:pt x="18474" y="19501"/>
                    </a:cubicBezTo>
                    <a:lnTo>
                      <a:pt x="17195" y="18550"/>
                    </a:lnTo>
                    <a:cubicBezTo>
                      <a:pt x="17163" y="18529"/>
                      <a:pt x="17125" y="18543"/>
                      <a:pt x="17109" y="18578"/>
                    </a:cubicBezTo>
                    <a:lnTo>
                      <a:pt x="17006" y="18810"/>
                    </a:lnTo>
                    <a:cubicBezTo>
                      <a:pt x="16990" y="18852"/>
                      <a:pt x="17001" y="18900"/>
                      <a:pt x="17028" y="18921"/>
                    </a:cubicBezTo>
                    <a:lnTo>
                      <a:pt x="17141" y="19004"/>
                    </a:lnTo>
                    <a:cubicBezTo>
                      <a:pt x="17173" y="19025"/>
                      <a:pt x="17185" y="19081"/>
                      <a:pt x="17163" y="19116"/>
                    </a:cubicBezTo>
                    <a:lnTo>
                      <a:pt x="16537" y="20515"/>
                    </a:lnTo>
                    <a:cubicBezTo>
                      <a:pt x="16521" y="20557"/>
                      <a:pt x="16476" y="20572"/>
                      <a:pt x="16449" y="20544"/>
                    </a:cubicBezTo>
                    <a:lnTo>
                      <a:pt x="15370" y="19733"/>
                    </a:lnTo>
                    <a:cubicBezTo>
                      <a:pt x="15337" y="19712"/>
                      <a:pt x="15328" y="19656"/>
                      <a:pt x="15349" y="19621"/>
                    </a:cubicBezTo>
                    <a:lnTo>
                      <a:pt x="15975" y="18222"/>
                    </a:lnTo>
                    <a:cubicBezTo>
                      <a:pt x="15991" y="18180"/>
                      <a:pt x="16034" y="18165"/>
                      <a:pt x="16061" y="18193"/>
                    </a:cubicBezTo>
                    <a:lnTo>
                      <a:pt x="16174" y="18276"/>
                    </a:lnTo>
                    <a:cubicBezTo>
                      <a:pt x="16207" y="18297"/>
                      <a:pt x="16244" y="18285"/>
                      <a:pt x="16260" y="18250"/>
                    </a:cubicBezTo>
                    <a:lnTo>
                      <a:pt x="16920" y="16765"/>
                    </a:lnTo>
                    <a:cubicBezTo>
                      <a:pt x="16936" y="16723"/>
                      <a:pt x="16979" y="16709"/>
                      <a:pt x="17006" y="16737"/>
                    </a:cubicBezTo>
                    <a:lnTo>
                      <a:pt x="17070" y="16787"/>
                    </a:lnTo>
                    <a:cubicBezTo>
                      <a:pt x="17103" y="16808"/>
                      <a:pt x="17142" y="16794"/>
                      <a:pt x="17158" y="16759"/>
                    </a:cubicBezTo>
                    <a:lnTo>
                      <a:pt x="17860" y="15184"/>
                    </a:lnTo>
                    <a:cubicBezTo>
                      <a:pt x="18124" y="14597"/>
                      <a:pt x="18258" y="13926"/>
                      <a:pt x="18258" y="13247"/>
                    </a:cubicBezTo>
                    <a:lnTo>
                      <a:pt x="18258" y="6997"/>
                    </a:lnTo>
                    <a:cubicBezTo>
                      <a:pt x="18258" y="6948"/>
                      <a:pt x="18232" y="6900"/>
                      <a:pt x="18194" y="6886"/>
                    </a:cubicBezTo>
                    <a:cubicBezTo>
                      <a:pt x="17724" y="6718"/>
                      <a:pt x="17374" y="6158"/>
                      <a:pt x="17374" y="5493"/>
                    </a:cubicBezTo>
                    <a:cubicBezTo>
                      <a:pt x="17374" y="4828"/>
                      <a:pt x="17719" y="4268"/>
                      <a:pt x="18194" y="4100"/>
                    </a:cubicBezTo>
                    <a:cubicBezTo>
                      <a:pt x="18232" y="4086"/>
                      <a:pt x="18258" y="4037"/>
                      <a:pt x="18258" y="3988"/>
                    </a:cubicBezTo>
                    <a:lnTo>
                      <a:pt x="18258" y="3757"/>
                    </a:lnTo>
                    <a:cubicBezTo>
                      <a:pt x="18258" y="3715"/>
                      <a:pt x="18232" y="3674"/>
                      <a:pt x="18194" y="3674"/>
                    </a:cubicBezTo>
                    <a:lnTo>
                      <a:pt x="17843" y="3674"/>
                    </a:lnTo>
                    <a:cubicBezTo>
                      <a:pt x="17794" y="3674"/>
                      <a:pt x="17752" y="3619"/>
                      <a:pt x="17752" y="3556"/>
                    </a:cubicBezTo>
                    <a:lnTo>
                      <a:pt x="17752" y="2366"/>
                    </a:lnTo>
                    <a:cubicBezTo>
                      <a:pt x="17752" y="2289"/>
                      <a:pt x="17784" y="2217"/>
                      <a:pt x="17833" y="2182"/>
                    </a:cubicBezTo>
                    <a:lnTo>
                      <a:pt x="18211" y="1896"/>
                    </a:lnTo>
                    <a:cubicBezTo>
                      <a:pt x="18238" y="1875"/>
                      <a:pt x="18253" y="1833"/>
                      <a:pt x="18253" y="1791"/>
                    </a:cubicBezTo>
                    <a:lnTo>
                      <a:pt x="18253" y="1190"/>
                    </a:lnTo>
                    <a:cubicBezTo>
                      <a:pt x="18253" y="1141"/>
                      <a:pt x="18286" y="1098"/>
                      <a:pt x="18324" y="1098"/>
                    </a:cubicBezTo>
                    <a:close/>
                    <a:moveTo>
                      <a:pt x="8471" y="1323"/>
                    </a:moveTo>
                    <a:cubicBezTo>
                      <a:pt x="12498" y="1323"/>
                      <a:pt x="15781" y="5578"/>
                      <a:pt x="15781" y="10798"/>
                    </a:cubicBezTo>
                    <a:cubicBezTo>
                      <a:pt x="15781" y="16018"/>
                      <a:pt x="12509" y="20279"/>
                      <a:pt x="8476" y="20279"/>
                    </a:cubicBezTo>
                    <a:cubicBezTo>
                      <a:pt x="4443" y="20279"/>
                      <a:pt x="1161" y="16025"/>
                      <a:pt x="1161" y="10798"/>
                    </a:cubicBezTo>
                    <a:cubicBezTo>
                      <a:pt x="1161" y="5571"/>
                      <a:pt x="4443" y="1323"/>
                      <a:pt x="8471" y="1323"/>
                    </a:cubicBezTo>
                    <a:close/>
                    <a:moveTo>
                      <a:pt x="8476" y="1883"/>
                    </a:moveTo>
                    <a:cubicBezTo>
                      <a:pt x="4681" y="1883"/>
                      <a:pt x="1598" y="5886"/>
                      <a:pt x="1598" y="10798"/>
                    </a:cubicBezTo>
                    <a:cubicBezTo>
                      <a:pt x="1598" y="15710"/>
                      <a:pt x="4686" y="19711"/>
                      <a:pt x="8476" y="19711"/>
                    </a:cubicBezTo>
                    <a:cubicBezTo>
                      <a:pt x="12266" y="19711"/>
                      <a:pt x="15354" y="15710"/>
                      <a:pt x="15354" y="10798"/>
                    </a:cubicBezTo>
                    <a:cubicBezTo>
                      <a:pt x="15354" y="5886"/>
                      <a:pt x="12266" y="1883"/>
                      <a:pt x="8476" y="1883"/>
                    </a:cubicBezTo>
                    <a:close/>
                    <a:moveTo>
                      <a:pt x="8476" y="8852"/>
                    </a:moveTo>
                    <a:cubicBezTo>
                      <a:pt x="9307" y="8852"/>
                      <a:pt x="9978" y="9720"/>
                      <a:pt x="9978" y="10798"/>
                    </a:cubicBezTo>
                    <a:cubicBezTo>
                      <a:pt x="9972" y="11875"/>
                      <a:pt x="9302" y="12742"/>
                      <a:pt x="8476" y="12742"/>
                    </a:cubicBezTo>
                    <a:cubicBezTo>
                      <a:pt x="7650" y="12742"/>
                      <a:pt x="6974" y="11875"/>
                      <a:pt x="6974" y="10798"/>
                    </a:cubicBezTo>
                    <a:cubicBezTo>
                      <a:pt x="6974" y="9727"/>
                      <a:pt x="7645" y="8852"/>
                      <a:pt x="8476" y="8852"/>
                    </a:cubicBezTo>
                    <a:close/>
                    <a:moveTo>
                      <a:pt x="8476" y="10356"/>
                    </a:moveTo>
                    <a:cubicBezTo>
                      <a:pt x="8389" y="10356"/>
                      <a:pt x="8301" y="10399"/>
                      <a:pt x="8235" y="10485"/>
                    </a:cubicBezTo>
                    <a:cubicBezTo>
                      <a:pt x="8102" y="10657"/>
                      <a:pt x="8102" y="10936"/>
                      <a:pt x="8235" y="11108"/>
                    </a:cubicBezTo>
                    <a:cubicBezTo>
                      <a:pt x="8368" y="11280"/>
                      <a:pt x="8584" y="11280"/>
                      <a:pt x="8717" y="11108"/>
                    </a:cubicBezTo>
                    <a:cubicBezTo>
                      <a:pt x="8850" y="10936"/>
                      <a:pt x="8850" y="10657"/>
                      <a:pt x="8717" y="10485"/>
                    </a:cubicBezTo>
                    <a:cubicBezTo>
                      <a:pt x="8651" y="10399"/>
                      <a:pt x="8563" y="10356"/>
                      <a:pt x="8476" y="10356"/>
                    </a:cubicBezTo>
                    <a:close/>
                    <a:moveTo>
                      <a:pt x="1566" y="18781"/>
                    </a:moveTo>
                    <a:cubicBezTo>
                      <a:pt x="1884" y="18781"/>
                      <a:pt x="2138" y="19117"/>
                      <a:pt x="2138" y="19523"/>
                    </a:cubicBezTo>
                    <a:cubicBezTo>
                      <a:pt x="2138" y="19936"/>
                      <a:pt x="1884" y="20264"/>
                      <a:pt x="1566" y="20264"/>
                    </a:cubicBezTo>
                    <a:cubicBezTo>
                      <a:pt x="1247" y="20264"/>
                      <a:pt x="994" y="19929"/>
                      <a:pt x="994" y="19523"/>
                    </a:cubicBezTo>
                    <a:cubicBezTo>
                      <a:pt x="994" y="19110"/>
                      <a:pt x="1253" y="18781"/>
                      <a:pt x="1566" y="18781"/>
                    </a:cubicBezTo>
                    <a:close/>
                    <a:moveTo>
                      <a:pt x="3202" y="18781"/>
                    </a:moveTo>
                    <a:cubicBezTo>
                      <a:pt x="3521" y="18781"/>
                      <a:pt x="3774" y="19117"/>
                      <a:pt x="3774" y="19523"/>
                    </a:cubicBezTo>
                    <a:cubicBezTo>
                      <a:pt x="3774" y="19936"/>
                      <a:pt x="3521" y="20264"/>
                      <a:pt x="3202" y="20264"/>
                    </a:cubicBezTo>
                    <a:cubicBezTo>
                      <a:pt x="2884" y="20264"/>
                      <a:pt x="2629" y="19929"/>
                      <a:pt x="2629" y="19523"/>
                    </a:cubicBezTo>
                    <a:cubicBezTo>
                      <a:pt x="2629" y="19110"/>
                      <a:pt x="2889" y="18781"/>
                      <a:pt x="3202" y="18781"/>
                    </a:cubicBezTo>
                    <a:close/>
                    <a:moveTo>
                      <a:pt x="20002" y="18781"/>
                    </a:moveTo>
                    <a:cubicBezTo>
                      <a:pt x="20321" y="18781"/>
                      <a:pt x="20574" y="19117"/>
                      <a:pt x="20574" y="19523"/>
                    </a:cubicBezTo>
                    <a:cubicBezTo>
                      <a:pt x="20580" y="19936"/>
                      <a:pt x="20321" y="20264"/>
                      <a:pt x="20002" y="20264"/>
                    </a:cubicBezTo>
                    <a:cubicBezTo>
                      <a:pt x="19684" y="20264"/>
                      <a:pt x="19430" y="19929"/>
                      <a:pt x="19430" y="19523"/>
                    </a:cubicBezTo>
                    <a:cubicBezTo>
                      <a:pt x="19430" y="19110"/>
                      <a:pt x="19689" y="18781"/>
                      <a:pt x="20002" y="18781"/>
                    </a:cubicBezTo>
                    <a:close/>
                  </a:path>
                </a:pathLst>
              </a:custGeom>
              <a:solidFill>
                <a:srgbClr val="000000"/>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grpSp>
            <p:nvGrpSpPr>
              <p:cNvPr id="162" name="Google Shape;162;p7"/>
              <p:cNvGrpSpPr/>
              <p:nvPr/>
            </p:nvGrpSpPr>
            <p:grpSpPr>
              <a:xfrm>
                <a:off x="-1" y="4056365"/>
                <a:ext cx="6608698" cy="1374946"/>
                <a:chOff x="0" y="0"/>
                <a:chExt cx="6608696" cy="1374944"/>
              </a:xfrm>
            </p:grpSpPr>
            <p:sp>
              <p:nvSpPr>
                <p:cNvPr id="163" name="Google Shape;163;p7"/>
                <p:cNvSpPr/>
                <p:nvPr/>
              </p:nvSpPr>
              <p:spPr>
                <a:xfrm>
                  <a:off x="0" y="0"/>
                  <a:ext cx="1143856" cy="1374944"/>
                </a:xfrm>
                <a:custGeom>
                  <a:rect b="b" l="l" r="r" t="t"/>
                  <a:pathLst>
                    <a:path extrusionOk="0" h="21383" w="21113">
                      <a:moveTo>
                        <a:pt x="21113" y="0"/>
                      </a:moveTo>
                      <a:lnTo>
                        <a:pt x="6108" y="2350"/>
                      </a:lnTo>
                      <a:lnTo>
                        <a:pt x="6108" y="5125"/>
                      </a:lnTo>
                      <a:lnTo>
                        <a:pt x="6108" y="17126"/>
                      </a:lnTo>
                      <a:cubicBezTo>
                        <a:pt x="5809" y="16937"/>
                        <a:pt x="5437" y="16795"/>
                        <a:pt x="4989" y="16725"/>
                      </a:cubicBezTo>
                      <a:cubicBezTo>
                        <a:pt x="4776" y="16691"/>
                        <a:pt x="4556" y="16675"/>
                        <a:pt x="4334" y="16674"/>
                      </a:cubicBezTo>
                      <a:cubicBezTo>
                        <a:pt x="2785" y="16667"/>
                        <a:pt x="1107" y="17429"/>
                        <a:pt x="363" y="18542"/>
                      </a:cubicBezTo>
                      <a:cubicBezTo>
                        <a:pt x="-487" y="19815"/>
                        <a:pt x="205" y="21063"/>
                        <a:pt x="1909" y="21332"/>
                      </a:cubicBezTo>
                      <a:cubicBezTo>
                        <a:pt x="3613" y="21600"/>
                        <a:pt x="5685" y="20787"/>
                        <a:pt x="6535" y="19514"/>
                      </a:cubicBezTo>
                      <a:cubicBezTo>
                        <a:pt x="6784" y="19141"/>
                        <a:pt x="6886" y="18773"/>
                        <a:pt x="6884" y="18428"/>
                      </a:cubicBezTo>
                      <a:lnTo>
                        <a:pt x="6892" y="18428"/>
                      </a:lnTo>
                      <a:lnTo>
                        <a:pt x="6892" y="5003"/>
                      </a:lnTo>
                      <a:lnTo>
                        <a:pt x="20329" y="2901"/>
                      </a:lnTo>
                      <a:lnTo>
                        <a:pt x="20329" y="15019"/>
                      </a:lnTo>
                      <a:cubicBezTo>
                        <a:pt x="20028" y="14827"/>
                        <a:pt x="19654" y="14682"/>
                        <a:pt x="19201" y="14611"/>
                      </a:cubicBezTo>
                      <a:cubicBezTo>
                        <a:pt x="18988" y="14577"/>
                        <a:pt x="18768" y="14561"/>
                        <a:pt x="18546" y="14560"/>
                      </a:cubicBezTo>
                      <a:cubicBezTo>
                        <a:pt x="16997" y="14553"/>
                        <a:pt x="15319" y="15315"/>
                        <a:pt x="14575" y="16428"/>
                      </a:cubicBezTo>
                      <a:cubicBezTo>
                        <a:pt x="13725" y="17701"/>
                        <a:pt x="14417" y="18949"/>
                        <a:pt x="16121" y="19218"/>
                      </a:cubicBezTo>
                      <a:cubicBezTo>
                        <a:pt x="17825" y="19486"/>
                        <a:pt x="19897" y="18673"/>
                        <a:pt x="20747" y="17400"/>
                      </a:cubicBezTo>
                      <a:cubicBezTo>
                        <a:pt x="20960" y="17081"/>
                        <a:pt x="21077" y="16763"/>
                        <a:pt x="21104" y="16462"/>
                      </a:cubicBezTo>
                      <a:lnTo>
                        <a:pt x="21113" y="16462"/>
                      </a:lnTo>
                      <a:lnTo>
                        <a:pt x="21113" y="2777"/>
                      </a:lnTo>
                      <a:lnTo>
                        <a:pt x="21113" y="381"/>
                      </a:lnTo>
                      <a:lnTo>
                        <a:pt x="21113" y="0"/>
                      </a:lnTo>
                      <a:close/>
                    </a:path>
                  </a:pathLst>
                </a:custGeom>
                <a:solidFill>
                  <a:srgbClr val="000000"/>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64" name="Google Shape;164;p7"/>
                <p:cNvSpPr/>
                <p:nvPr/>
              </p:nvSpPr>
              <p:spPr>
                <a:xfrm>
                  <a:off x="5464840" y="0"/>
                  <a:ext cx="1143856" cy="1374944"/>
                </a:xfrm>
                <a:custGeom>
                  <a:rect b="b" l="l" r="r" t="t"/>
                  <a:pathLst>
                    <a:path extrusionOk="0" h="21383" w="21113">
                      <a:moveTo>
                        <a:pt x="21113" y="0"/>
                      </a:moveTo>
                      <a:lnTo>
                        <a:pt x="6108" y="2350"/>
                      </a:lnTo>
                      <a:lnTo>
                        <a:pt x="6108" y="5125"/>
                      </a:lnTo>
                      <a:lnTo>
                        <a:pt x="6108" y="17126"/>
                      </a:lnTo>
                      <a:cubicBezTo>
                        <a:pt x="5809" y="16937"/>
                        <a:pt x="5437" y="16795"/>
                        <a:pt x="4989" y="16725"/>
                      </a:cubicBezTo>
                      <a:cubicBezTo>
                        <a:pt x="4776" y="16691"/>
                        <a:pt x="4556" y="16675"/>
                        <a:pt x="4334" y="16674"/>
                      </a:cubicBezTo>
                      <a:cubicBezTo>
                        <a:pt x="2785" y="16667"/>
                        <a:pt x="1107" y="17429"/>
                        <a:pt x="363" y="18542"/>
                      </a:cubicBezTo>
                      <a:cubicBezTo>
                        <a:pt x="-487" y="19815"/>
                        <a:pt x="205" y="21063"/>
                        <a:pt x="1909" y="21332"/>
                      </a:cubicBezTo>
                      <a:cubicBezTo>
                        <a:pt x="3613" y="21600"/>
                        <a:pt x="5685" y="20787"/>
                        <a:pt x="6535" y="19514"/>
                      </a:cubicBezTo>
                      <a:cubicBezTo>
                        <a:pt x="6784" y="19141"/>
                        <a:pt x="6886" y="18773"/>
                        <a:pt x="6884" y="18428"/>
                      </a:cubicBezTo>
                      <a:lnTo>
                        <a:pt x="6892" y="18428"/>
                      </a:lnTo>
                      <a:lnTo>
                        <a:pt x="6892" y="5003"/>
                      </a:lnTo>
                      <a:lnTo>
                        <a:pt x="20329" y="2901"/>
                      </a:lnTo>
                      <a:lnTo>
                        <a:pt x="20329" y="15019"/>
                      </a:lnTo>
                      <a:cubicBezTo>
                        <a:pt x="20028" y="14827"/>
                        <a:pt x="19654" y="14682"/>
                        <a:pt x="19201" y="14611"/>
                      </a:cubicBezTo>
                      <a:cubicBezTo>
                        <a:pt x="18988" y="14577"/>
                        <a:pt x="18768" y="14561"/>
                        <a:pt x="18546" y="14560"/>
                      </a:cubicBezTo>
                      <a:cubicBezTo>
                        <a:pt x="16997" y="14553"/>
                        <a:pt x="15319" y="15315"/>
                        <a:pt x="14575" y="16428"/>
                      </a:cubicBezTo>
                      <a:cubicBezTo>
                        <a:pt x="13725" y="17701"/>
                        <a:pt x="14417" y="18949"/>
                        <a:pt x="16121" y="19218"/>
                      </a:cubicBezTo>
                      <a:cubicBezTo>
                        <a:pt x="17825" y="19486"/>
                        <a:pt x="19897" y="18673"/>
                        <a:pt x="20747" y="17400"/>
                      </a:cubicBezTo>
                      <a:cubicBezTo>
                        <a:pt x="20960" y="17081"/>
                        <a:pt x="21077" y="16763"/>
                        <a:pt x="21104" y="16462"/>
                      </a:cubicBezTo>
                      <a:lnTo>
                        <a:pt x="21113" y="16462"/>
                      </a:lnTo>
                      <a:lnTo>
                        <a:pt x="21113" y="2777"/>
                      </a:lnTo>
                      <a:lnTo>
                        <a:pt x="21113" y="381"/>
                      </a:lnTo>
                      <a:lnTo>
                        <a:pt x="21113" y="0"/>
                      </a:lnTo>
                      <a:close/>
                    </a:path>
                  </a:pathLst>
                </a:custGeom>
                <a:solidFill>
                  <a:srgbClr val="000000"/>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65" name="Google Shape;165;p7"/>
                <p:cNvSpPr/>
                <p:nvPr/>
              </p:nvSpPr>
              <p:spPr>
                <a:xfrm>
                  <a:off x="3643225" y="0"/>
                  <a:ext cx="1143857" cy="1374944"/>
                </a:xfrm>
                <a:custGeom>
                  <a:rect b="b" l="l" r="r" t="t"/>
                  <a:pathLst>
                    <a:path extrusionOk="0" h="21383" w="21113">
                      <a:moveTo>
                        <a:pt x="21113" y="0"/>
                      </a:moveTo>
                      <a:lnTo>
                        <a:pt x="6108" y="2350"/>
                      </a:lnTo>
                      <a:lnTo>
                        <a:pt x="6108" y="5125"/>
                      </a:lnTo>
                      <a:lnTo>
                        <a:pt x="6108" y="17126"/>
                      </a:lnTo>
                      <a:cubicBezTo>
                        <a:pt x="5809" y="16937"/>
                        <a:pt x="5437" y="16795"/>
                        <a:pt x="4989" y="16725"/>
                      </a:cubicBezTo>
                      <a:cubicBezTo>
                        <a:pt x="4776" y="16691"/>
                        <a:pt x="4556" y="16675"/>
                        <a:pt x="4334" y="16674"/>
                      </a:cubicBezTo>
                      <a:cubicBezTo>
                        <a:pt x="2785" y="16667"/>
                        <a:pt x="1107" y="17429"/>
                        <a:pt x="363" y="18542"/>
                      </a:cubicBezTo>
                      <a:cubicBezTo>
                        <a:pt x="-487" y="19815"/>
                        <a:pt x="205" y="21063"/>
                        <a:pt x="1909" y="21332"/>
                      </a:cubicBezTo>
                      <a:cubicBezTo>
                        <a:pt x="3613" y="21600"/>
                        <a:pt x="5685" y="20787"/>
                        <a:pt x="6535" y="19514"/>
                      </a:cubicBezTo>
                      <a:cubicBezTo>
                        <a:pt x="6784" y="19141"/>
                        <a:pt x="6886" y="18773"/>
                        <a:pt x="6884" y="18428"/>
                      </a:cubicBezTo>
                      <a:lnTo>
                        <a:pt x="6892" y="18428"/>
                      </a:lnTo>
                      <a:lnTo>
                        <a:pt x="6892" y="5003"/>
                      </a:lnTo>
                      <a:lnTo>
                        <a:pt x="20329" y="2901"/>
                      </a:lnTo>
                      <a:lnTo>
                        <a:pt x="20329" y="15019"/>
                      </a:lnTo>
                      <a:cubicBezTo>
                        <a:pt x="20028" y="14827"/>
                        <a:pt x="19654" y="14682"/>
                        <a:pt x="19201" y="14611"/>
                      </a:cubicBezTo>
                      <a:cubicBezTo>
                        <a:pt x="18988" y="14577"/>
                        <a:pt x="18768" y="14561"/>
                        <a:pt x="18546" y="14560"/>
                      </a:cubicBezTo>
                      <a:cubicBezTo>
                        <a:pt x="16997" y="14553"/>
                        <a:pt x="15319" y="15315"/>
                        <a:pt x="14575" y="16428"/>
                      </a:cubicBezTo>
                      <a:cubicBezTo>
                        <a:pt x="13725" y="17701"/>
                        <a:pt x="14417" y="18949"/>
                        <a:pt x="16121" y="19218"/>
                      </a:cubicBezTo>
                      <a:cubicBezTo>
                        <a:pt x="17825" y="19486"/>
                        <a:pt x="19897" y="18673"/>
                        <a:pt x="20747" y="17400"/>
                      </a:cubicBezTo>
                      <a:cubicBezTo>
                        <a:pt x="20960" y="17081"/>
                        <a:pt x="21077" y="16763"/>
                        <a:pt x="21104" y="16462"/>
                      </a:cubicBezTo>
                      <a:lnTo>
                        <a:pt x="21113" y="16462"/>
                      </a:lnTo>
                      <a:lnTo>
                        <a:pt x="21113" y="2777"/>
                      </a:lnTo>
                      <a:lnTo>
                        <a:pt x="21113" y="381"/>
                      </a:lnTo>
                      <a:lnTo>
                        <a:pt x="21113" y="0"/>
                      </a:lnTo>
                      <a:close/>
                    </a:path>
                  </a:pathLst>
                </a:custGeom>
                <a:solidFill>
                  <a:srgbClr val="000000"/>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66" name="Google Shape;166;p7"/>
                <p:cNvSpPr/>
                <p:nvPr/>
              </p:nvSpPr>
              <p:spPr>
                <a:xfrm>
                  <a:off x="1821612" y="0"/>
                  <a:ext cx="1143857" cy="1374944"/>
                </a:xfrm>
                <a:custGeom>
                  <a:rect b="b" l="l" r="r" t="t"/>
                  <a:pathLst>
                    <a:path extrusionOk="0" h="21383" w="21113">
                      <a:moveTo>
                        <a:pt x="21113" y="0"/>
                      </a:moveTo>
                      <a:lnTo>
                        <a:pt x="6108" y="2350"/>
                      </a:lnTo>
                      <a:lnTo>
                        <a:pt x="6108" y="5125"/>
                      </a:lnTo>
                      <a:lnTo>
                        <a:pt x="6108" y="17126"/>
                      </a:lnTo>
                      <a:cubicBezTo>
                        <a:pt x="5809" y="16937"/>
                        <a:pt x="5437" y="16795"/>
                        <a:pt x="4989" y="16725"/>
                      </a:cubicBezTo>
                      <a:cubicBezTo>
                        <a:pt x="4776" y="16691"/>
                        <a:pt x="4556" y="16675"/>
                        <a:pt x="4334" y="16674"/>
                      </a:cubicBezTo>
                      <a:cubicBezTo>
                        <a:pt x="2785" y="16667"/>
                        <a:pt x="1107" y="17429"/>
                        <a:pt x="363" y="18542"/>
                      </a:cubicBezTo>
                      <a:cubicBezTo>
                        <a:pt x="-487" y="19815"/>
                        <a:pt x="205" y="21063"/>
                        <a:pt x="1909" y="21332"/>
                      </a:cubicBezTo>
                      <a:cubicBezTo>
                        <a:pt x="3613" y="21600"/>
                        <a:pt x="5685" y="20787"/>
                        <a:pt x="6535" y="19514"/>
                      </a:cubicBezTo>
                      <a:cubicBezTo>
                        <a:pt x="6784" y="19141"/>
                        <a:pt x="6886" y="18773"/>
                        <a:pt x="6884" y="18428"/>
                      </a:cubicBezTo>
                      <a:lnTo>
                        <a:pt x="6892" y="18428"/>
                      </a:lnTo>
                      <a:lnTo>
                        <a:pt x="6892" y="5003"/>
                      </a:lnTo>
                      <a:lnTo>
                        <a:pt x="20329" y="2901"/>
                      </a:lnTo>
                      <a:lnTo>
                        <a:pt x="20329" y="15019"/>
                      </a:lnTo>
                      <a:cubicBezTo>
                        <a:pt x="20028" y="14827"/>
                        <a:pt x="19654" y="14682"/>
                        <a:pt x="19201" y="14611"/>
                      </a:cubicBezTo>
                      <a:cubicBezTo>
                        <a:pt x="18988" y="14577"/>
                        <a:pt x="18768" y="14561"/>
                        <a:pt x="18546" y="14560"/>
                      </a:cubicBezTo>
                      <a:cubicBezTo>
                        <a:pt x="16997" y="14553"/>
                        <a:pt x="15319" y="15315"/>
                        <a:pt x="14575" y="16428"/>
                      </a:cubicBezTo>
                      <a:cubicBezTo>
                        <a:pt x="13725" y="17701"/>
                        <a:pt x="14417" y="18949"/>
                        <a:pt x="16121" y="19218"/>
                      </a:cubicBezTo>
                      <a:cubicBezTo>
                        <a:pt x="17825" y="19486"/>
                        <a:pt x="19897" y="18673"/>
                        <a:pt x="20747" y="17400"/>
                      </a:cubicBezTo>
                      <a:cubicBezTo>
                        <a:pt x="20960" y="17081"/>
                        <a:pt x="21077" y="16763"/>
                        <a:pt x="21104" y="16462"/>
                      </a:cubicBezTo>
                      <a:lnTo>
                        <a:pt x="21113" y="16462"/>
                      </a:lnTo>
                      <a:lnTo>
                        <a:pt x="21113" y="2777"/>
                      </a:lnTo>
                      <a:lnTo>
                        <a:pt x="21113" y="381"/>
                      </a:lnTo>
                      <a:lnTo>
                        <a:pt x="21113" y="0"/>
                      </a:lnTo>
                      <a:close/>
                    </a:path>
                  </a:pathLst>
                </a:custGeom>
                <a:solidFill>
                  <a:srgbClr val="000000"/>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grpSp>
        </p:grpSp>
        <p:cxnSp>
          <p:nvCxnSpPr>
            <p:cNvPr id="167" name="Google Shape;167;p7"/>
            <p:cNvCxnSpPr/>
            <p:nvPr/>
          </p:nvCxnSpPr>
          <p:spPr>
            <a:xfrm flipH="1">
              <a:off x="868786" y="2705170"/>
              <a:ext cx="926652" cy="1170769"/>
            </a:xfrm>
            <a:prstGeom prst="straightConnector1">
              <a:avLst/>
            </a:prstGeom>
            <a:noFill/>
            <a:ln cap="flat" cmpd="sng" w="25400">
              <a:solidFill>
                <a:srgbClr val="000000"/>
              </a:solidFill>
              <a:prstDash val="solid"/>
              <a:miter lim="400000"/>
              <a:headEnd len="sm" w="sm" type="none"/>
              <a:tailEnd len="med" w="med" type="triangle"/>
            </a:ln>
          </p:spPr>
        </p:cxnSp>
        <p:cxnSp>
          <p:nvCxnSpPr>
            <p:cNvPr id="168" name="Google Shape;168;p7"/>
            <p:cNvCxnSpPr/>
            <p:nvPr/>
          </p:nvCxnSpPr>
          <p:spPr>
            <a:xfrm flipH="1">
              <a:off x="2615310" y="2580180"/>
              <a:ext cx="441433" cy="1417289"/>
            </a:xfrm>
            <a:prstGeom prst="straightConnector1">
              <a:avLst/>
            </a:prstGeom>
            <a:noFill/>
            <a:ln cap="flat" cmpd="sng" w="25400">
              <a:solidFill>
                <a:srgbClr val="000000"/>
              </a:solidFill>
              <a:prstDash val="solid"/>
              <a:miter lim="400000"/>
              <a:headEnd len="sm" w="sm" type="none"/>
              <a:tailEnd len="med" w="med" type="triangle"/>
            </a:ln>
          </p:spPr>
        </p:cxnSp>
        <p:cxnSp>
          <p:nvCxnSpPr>
            <p:cNvPr id="169" name="Google Shape;169;p7"/>
            <p:cNvCxnSpPr/>
            <p:nvPr/>
          </p:nvCxnSpPr>
          <p:spPr>
            <a:xfrm>
              <a:off x="5049706" y="2594532"/>
              <a:ext cx="847383" cy="1413874"/>
            </a:xfrm>
            <a:prstGeom prst="straightConnector1">
              <a:avLst/>
            </a:prstGeom>
            <a:noFill/>
            <a:ln cap="flat" cmpd="sng" w="25400">
              <a:solidFill>
                <a:srgbClr val="000000"/>
              </a:solidFill>
              <a:prstDash val="solid"/>
              <a:miter lim="400000"/>
              <a:headEnd len="sm" w="sm" type="none"/>
              <a:tailEnd len="med" w="med" type="triangle"/>
            </a:ln>
          </p:spPr>
        </p:cxnSp>
        <p:cxnSp>
          <p:nvCxnSpPr>
            <p:cNvPr id="170" name="Google Shape;170;p7"/>
            <p:cNvCxnSpPr/>
            <p:nvPr/>
          </p:nvCxnSpPr>
          <p:spPr>
            <a:xfrm>
              <a:off x="3995058" y="2685022"/>
              <a:ext cx="270088" cy="1205844"/>
            </a:xfrm>
            <a:prstGeom prst="straightConnector1">
              <a:avLst/>
            </a:prstGeom>
            <a:noFill/>
            <a:ln cap="flat" cmpd="sng" w="25400">
              <a:solidFill>
                <a:srgbClr val="000000"/>
              </a:solidFill>
              <a:prstDash val="solid"/>
              <a:miter lim="400000"/>
              <a:headEnd len="sm" w="sm" type="none"/>
              <a:tailEnd len="med" w="med" type="triangle"/>
            </a:ln>
          </p:spPr>
        </p:cxn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8"/>
          <p:cNvSpPr txBox="1"/>
          <p:nvPr>
            <p:ph type="title"/>
          </p:nvPr>
        </p:nvSpPr>
        <p:spPr>
          <a:xfrm>
            <a:off x="1206500" y="1079500"/>
            <a:ext cx="21971000" cy="1433163"/>
          </a:xfrm>
          <a:prstGeom prst="rect">
            <a:avLst/>
          </a:prstGeom>
          <a:noFill/>
          <a:ln>
            <a:noFill/>
          </a:ln>
        </p:spPr>
        <p:txBody>
          <a:bodyPr anchorCtr="0" anchor="t" bIns="50800" lIns="50800" spcFirstLastPara="1" rIns="50800" wrap="square" tIns="50800">
            <a:normAutofit/>
          </a:bodyPr>
          <a:lstStyle/>
          <a:p>
            <a:pPr indent="0" lvl="0" marL="0" rtl="0" algn="l">
              <a:lnSpc>
                <a:spcPct val="80000"/>
              </a:lnSpc>
              <a:spcBef>
                <a:spcPts val="0"/>
              </a:spcBef>
              <a:spcAft>
                <a:spcPts val="0"/>
              </a:spcAft>
              <a:buClr>
                <a:srgbClr val="000000"/>
              </a:buClr>
              <a:buSzPts val="8500"/>
              <a:buFont typeface="Helvetica Neue"/>
              <a:buNone/>
            </a:pPr>
            <a:r>
              <a:rPr b="1" i="0" lang="en-US" sz="8500" u="none" cap="none" strike="noStrike">
                <a:solidFill>
                  <a:srgbClr val="000000"/>
                </a:solidFill>
                <a:latin typeface="Helvetica Neue"/>
                <a:ea typeface="Helvetica Neue"/>
                <a:cs typeface="Helvetica Neue"/>
                <a:sym typeface="Helvetica Neue"/>
              </a:rPr>
              <a:t>What is next generation NFT?</a:t>
            </a:r>
            <a:endParaRPr/>
          </a:p>
        </p:txBody>
      </p:sp>
      <p:sp>
        <p:nvSpPr>
          <p:cNvPr id="176" name="Google Shape;176;p8"/>
          <p:cNvSpPr txBox="1"/>
          <p:nvPr/>
        </p:nvSpPr>
        <p:spPr>
          <a:xfrm>
            <a:off x="1255449" y="3161959"/>
            <a:ext cx="10547611" cy="9531385"/>
          </a:xfrm>
          <a:prstGeom prst="rect">
            <a:avLst/>
          </a:prstGeom>
          <a:solidFill>
            <a:srgbClr val="F5F5F5"/>
          </a:solidFill>
          <a:ln>
            <a:noFill/>
          </a:ln>
        </p:spPr>
        <p:txBody>
          <a:bodyPr anchorCtr="0" anchor="t" bIns="50800" lIns="50800" spcFirstLastPara="1" rIns="50800" wrap="square" tIns="50800">
            <a:noAutofit/>
          </a:bodyPr>
          <a:lstStyle/>
          <a:p>
            <a:pPr indent="152400" lvl="0" marL="0" marR="0" rtl="0" algn="l">
              <a:lnSpc>
                <a:spcPct val="100000"/>
              </a:lnSpc>
              <a:spcBef>
                <a:spcPts val="0"/>
              </a:spcBef>
              <a:spcAft>
                <a:spcPts val="0"/>
              </a:spcAft>
              <a:buClr>
                <a:srgbClr val="000000"/>
              </a:buClr>
              <a:buSzPts val="5500"/>
              <a:buFont typeface="Helvetica Neue"/>
              <a:buNone/>
            </a:pPr>
            <a:r>
              <a:rPr b="1" i="0" lang="en-US" sz="5500" u="none" cap="none" strike="noStrike">
                <a:solidFill>
                  <a:srgbClr val="000000"/>
                </a:solidFill>
                <a:latin typeface="Helvetica Neue"/>
                <a:ea typeface="Helvetica Neue"/>
                <a:cs typeface="Helvetica Neue"/>
                <a:sym typeface="Helvetica Neue"/>
              </a:rPr>
              <a:t>Multi-Asset</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NFT will give different outputs based on the context of its environment context</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Example:</a:t>
            </a:r>
            <a:endParaRPr/>
          </a:p>
          <a:p>
            <a:pPr indent="-406400" lvl="0" marL="609600" marR="203200" rtl="0" algn="l">
              <a:lnSpc>
                <a:spcPct val="90000"/>
              </a:lnSpc>
              <a:spcBef>
                <a:spcPts val="3200"/>
              </a:spcBef>
              <a:spcAft>
                <a:spcPts val="0"/>
              </a:spcAft>
              <a:buClr>
                <a:srgbClr val="000000"/>
              </a:buClr>
              <a:buSzPts val="3936"/>
              <a:buFont typeface="Helvetica Neue"/>
              <a:buChar char="-"/>
            </a:pPr>
            <a:r>
              <a:rPr b="0" i="0" lang="en-US" sz="3200" u="none" cap="none" strike="noStrike">
                <a:solidFill>
                  <a:srgbClr val="000000"/>
                </a:solidFill>
                <a:latin typeface="Helvetica Neue"/>
                <a:ea typeface="Helvetica Neue"/>
                <a:cs typeface="Helvetica Neue"/>
                <a:sym typeface="Helvetica Neue"/>
              </a:rPr>
              <a:t>Your NFT has a 2D image output in a 2D world, and has a 3D image output in a 3D world. (BAYC can have a 2D output on NFT marketplaces, and have a 3D output in Yuga Labs©️ Otherside)</a:t>
            </a:r>
            <a:endParaRPr/>
          </a:p>
          <a:p>
            <a:pPr indent="-406400" lvl="0" marL="609600" marR="203200" rtl="0" algn="l">
              <a:lnSpc>
                <a:spcPct val="90000"/>
              </a:lnSpc>
              <a:spcBef>
                <a:spcPts val="3200"/>
              </a:spcBef>
              <a:spcAft>
                <a:spcPts val="0"/>
              </a:spcAft>
              <a:buClr>
                <a:srgbClr val="000000"/>
              </a:buClr>
              <a:buSzPts val="3936"/>
              <a:buFont typeface="Helvetica Neue"/>
              <a:buChar char="-"/>
            </a:pPr>
            <a:r>
              <a:rPr b="0" i="0" lang="en-US" sz="3200" u="none" cap="none" strike="noStrike">
                <a:solidFill>
                  <a:srgbClr val="000000"/>
                </a:solidFill>
                <a:latin typeface="Helvetica Neue"/>
                <a:ea typeface="Helvetica Neue"/>
                <a:cs typeface="Helvetica Neue"/>
                <a:sym typeface="Helvetica Neue"/>
              </a:rPr>
              <a:t>Existing well-known game examples:</a:t>
            </a:r>
            <a:endParaRPr/>
          </a:p>
          <a:p>
            <a:pPr indent="-406400" lvl="1" marL="1219200" marR="203200" rtl="0" algn="l">
              <a:lnSpc>
                <a:spcPct val="90000"/>
              </a:lnSpc>
              <a:spcBef>
                <a:spcPts val="3200"/>
              </a:spcBef>
              <a:spcAft>
                <a:spcPts val="0"/>
              </a:spcAft>
              <a:buClr>
                <a:srgbClr val="000000"/>
              </a:buClr>
              <a:buSzPts val="3936"/>
              <a:buFont typeface="Helvetica Neue"/>
              <a:buChar char="-"/>
            </a:pPr>
            <a:r>
              <a:rPr b="0" i="0" lang="en-US" sz="3200" u="none" cap="none" strike="noStrike">
                <a:solidFill>
                  <a:srgbClr val="000000"/>
                </a:solidFill>
                <a:latin typeface="Helvetica Neue"/>
                <a:ea typeface="Helvetica Neue"/>
                <a:cs typeface="Helvetica Neue"/>
                <a:sym typeface="Helvetica Neue"/>
              </a:rPr>
              <a:t>Characters and equipments are NFTs. And the skins of characters, and the skins of guns are real outputs of NFTs. (There are so many examples, including League of Legends, CSGO, Apex, etc)</a:t>
            </a:r>
            <a:endParaRPr/>
          </a:p>
        </p:txBody>
      </p:sp>
      <p:pic>
        <p:nvPicPr>
          <p:cNvPr descr="Lightm.png" id="177" name="Google Shape;177;p8"/>
          <p:cNvPicPr preferRelativeResize="0"/>
          <p:nvPr/>
        </p:nvPicPr>
        <p:blipFill rotWithShape="1">
          <a:blip r:embed="rId3">
            <a:alphaModFix/>
          </a:blip>
          <a:srcRect b="0" l="0" r="0" t="0"/>
          <a:stretch/>
        </p:blipFill>
        <p:spPr>
          <a:xfrm>
            <a:off x="22861658" y="199137"/>
            <a:ext cx="1420464" cy="1420463"/>
          </a:xfrm>
          <a:prstGeom prst="rect">
            <a:avLst/>
          </a:prstGeom>
          <a:noFill/>
          <a:ln>
            <a:noFill/>
          </a:ln>
        </p:spPr>
      </p:pic>
      <p:pic>
        <p:nvPicPr>
          <p:cNvPr descr="Apex Legends Screenshot 2022.12.27 - 15.43.37.23.png" id="178" name="Google Shape;178;p8"/>
          <p:cNvPicPr preferRelativeResize="0"/>
          <p:nvPr/>
        </p:nvPicPr>
        <p:blipFill rotWithShape="1">
          <a:blip r:embed="rId4">
            <a:alphaModFix/>
          </a:blip>
          <a:srcRect b="114" l="12658" r="0" t="18571"/>
          <a:stretch/>
        </p:blipFill>
        <p:spPr>
          <a:xfrm>
            <a:off x="13548337" y="7041876"/>
            <a:ext cx="10029051" cy="5252034"/>
          </a:xfrm>
          <a:prstGeom prst="rect">
            <a:avLst/>
          </a:prstGeom>
          <a:noFill/>
          <a:ln>
            <a:noFill/>
          </a:ln>
          <a:effectLst>
            <a:outerShdw blurRad="254000" rotWithShape="0" dir="5400000" dist="127000">
              <a:srgbClr val="000000">
                <a:alpha val="69803"/>
              </a:srgbClr>
            </a:outerShdw>
          </a:effectLst>
        </p:spPr>
      </p:pic>
      <p:pic>
        <p:nvPicPr>
          <p:cNvPr descr="截屏2022-12-27 15.59.14.png" id="179" name="Google Shape;179;p8"/>
          <p:cNvPicPr preferRelativeResize="0"/>
          <p:nvPr/>
        </p:nvPicPr>
        <p:blipFill rotWithShape="1">
          <a:blip r:embed="rId5">
            <a:alphaModFix/>
          </a:blip>
          <a:srcRect b="0" l="0" r="0" t="0"/>
          <a:stretch/>
        </p:blipFill>
        <p:spPr>
          <a:xfrm>
            <a:off x="19344555" y="2765761"/>
            <a:ext cx="4234552" cy="4023017"/>
          </a:xfrm>
          <a:prstGeom prst="rect">
            <a:avLst/>
          </a:prstGeom>
          <a:noFill/>
          <a:ln>
            <a:noFill/>
          </a:ln>
          <a:effectLst>
            <a:outerShdw blurRad="254000" rotWithShape="0" dir="5400000" dist="127000">
              <a:srgbClr val="000000">
                <a:alpha val="69803"/>
              </a:srgbClr>
            </a:outerShdw>
          </a:effectLst>
        </p:spPr>
      </p:pic>
      <p:pic>
        <p:nvPicPr>
          <p:cNvPr descr="截屏2022-12-27 16.00.02.png" id="180" name="Google Shape;180;p8"/>
          <p:cNvPicPr preferRelativeResize="0"/>
          <p:nvPr/>
        </p:nvPicPr>
        <p:blipFill rotWithShape="1">
          <a:blip r:embed="rId6">
            <a:alphaModFix/>
          </a:blip>
          <a:srcRect b="0" l="0" r="0" t="0"/>
          <a:stretch/>
        </p:blipFill>
        <p:spPr>
          <a:xfrm>
            <a:off x="13571143" y="2765761"/>
            <a:ext cx="5424003" cy="4023017"/>
          </a:xfrm>
          <a:prstGeom prst="rect">
            <a:avLst/>
          </a:prstGeom>
          <a:noFill/>
          <a:ln>
            <a:noFill/>
          </a:ln>
          <a:effectLst>
            <a:outerShdw blurRad="254000" rotWithShape="0" dir="5400000" dist="127000">
              <a:srgbClr val="000000">
                <a:alpha val="69803"/>
              </a:srgbClr>
            </a:outerShdw>
          </a:effectLst>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9"/>
          <p:cNvSpPr txBox="1"/>
          <p:nvPr>
            <p:ph type="title"/>
          </p:nvPr>
        </p:nvSpPr>
        <p:spPr>
          <a:xfrm>
            <a:off x="1206500" y="1079500"/>
            <a:ext cx="21971000" cy="1433163"/>
          </a:xfrm>
          <a:prstGeom prst="rect">
            <a:avLst/>
          </a:prstGeom>
          <a:noFill/>
          <a:ln>
            <a:noFill/>
          </a:ln>
        </p:spPr>
        <p:txBody>
          <a:bodyPr anchorCtr="0" anchor="t" bIns="50800" lIns="50800" spcFirstLastPara="1" rIns="50800" wrap="square" tIns="50800">
            <a:normAutofit/>
          </a:bodyPr>
          <a:lstStyle/>
          <a:p>
            <a:pPr indent="0" lvl="0" marL="0" rtl="0" algn="l">
              <a:lnSpc>
                <a:spcPct val="80000"/>
              </a:lnSpc>
              <a:spcBef>
                <a:spcPts val="0"/>
              </a:spcBef>
              <a:spcAft>
                <a:spcPts val="0"/>
              </a:spcAft>
              <a:buClr>
                <a:srgbClr val="000000"/>
              </a:buClr>
              <a:buSzPts val="8500"/>
              <a:buFont typeface="Helvetica Neue"/>
              <a:buNone/>
            </a:pPr>
            <a:r>
              <a:rPr b="1" i="0" lang="en-US" sz="8500" u="none" cap="none" strike="noStrike">
                <a:solidFill>
                  <a:srgbClr val="000000"/>
                </a:solidFill>
                <a:latin typeface="Helvetica Neue"/>
                <a:ea typeface="Helvetica Neue"/>
                <a:cs typeface="Helvetica Neue"/>
                <a:sym typeface="Helvetica Neue"/>
              </a:rPr>
              <a:t>What is next generation NFT?</a:t>
            </a:r>
            <a:endParaRPr/>
          </a:p>
        </p:txBody>
      </p:sp>
      <p:sp>
        <p:nvSpPr>
          <p:cNvPr id="186" name="Google Shape;186;p9"/>
          <p:cNvSpPr txBox="1"/>
          <p:nvPr/>
        </p:nvSpPr>
        <p:spPr>
          <a:xfrm>
            <a:off x="1255449" y="3161959"/>
            <a:ext cx="10547611" cy="9531385"/>
          </a:xfrm>
          <a:prstGeom prst="rect">
            <a:avLst/>
          </a:prstGeom>
          <a:solidFill>
            <a:srgbClr val="F5F5F5"/>
          </a:solidFill>
          <a:ln>
            <a:noFill/>
          </a:ln>
        </p:spPr>
        <p:txBody>
          <a:bodyPr anchorCtr="0" anchor="t" bIns="50800" lIns="50800" spcFirstLastPara="1" rIns="50800" wrap="square" tIns="50800">
            <a:noAutofit/>
          </a:bodyPr>
          <a:lstStyle/>
          <a:p>
            <a:pPr indent="152400" lvl="0" marL="0" marR="0" rtl="0" algn="l">
              <a:lnSpc>
                <a:spcPct val="100000"/>
              </a:lnSpc>
              <a:spcBef>
                <a:spcPts val="0"/>
              </a:spcBef>
              <a:spcAft>
                <a:spcPts val="0"/>
              </a:spcAft>
              <a:buClr>
                <a:srgbClr val="000000"/>
              </a:buClr>
              <a:buSzPts val="5500"/>
              <a:buFont typeface="Helvetica Neue"/>
              <a:buNone/>
            </a:pPr>
            <a:r>
              <a:rPr b="1" i="0" lang="en-US" sz="5500" u="none" cap="none" strike="noStrike">
                <a:solidFill>
                  <a:srgbClr val="000000"/>
                </a:solidFill>
                <a:latin typeface="Helvetica Neue"/>
                <a:ea typeface="Helvetica Neue"/>
                <a:cs typeface="Helvetica Neue"/>
                <a:sym typeface="Helvetica Neue"/>
              </a:rPr>
              <a:t>Equippable</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NFT can equip its own child NFT</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Example:</a:t>
            </a:r>
            <a:endParaRPr/>
          </a:p>
          <a:p>
            <a:pPr indent="-406400" lvl="0" marL="609600" marR="203200" rtl="0" algn="l">
              <a:lnSpc>
                <a:spcPct val="90000"/>
              </a:lnSpc>
              <a:spcBef>
                <a:spcPts val="3200"/>
              </a:spcBef>
              <a:spcAft>
                <a:spcPts val="0"/>
              </a:spcAft>
              <a:buClr>
                <a:srgbClr val="000000"/>
              </a:buClr>
              <a:buSzPts val="3936"/>
              <a:buFont typeface="Helvetica Neue"/>
              <a:buChar char="-"/>
            </a:pPr>
            <a:r>
              <a:rPr b="0" i="0" lang="en-US" sz="3200" u="none" cap="none" strike="noStrike">
                <a:solidFill>
                  <a:srgbClr val="000000"/>
                </a:solidFill>
                <a:latin typeface="Helvetica Neue"/>
                <a:ea typeface="Helvetica Neue"/>
                <a:cs typeface="Helvetica Neue"/>
                <a:sym typeface="Helvetica Neue"/>
              </a:rPr>
              <a:t>Make on-chain game more decentralized: RPG equipment logics goes up the chain, rather than being parsed and rendered by the client</a:t>
            </a:r>
            <a:endParaRPr/>
          </a:p>
          <a:p>
            <a:pPr indent="-406400" lvl="0" marL="609600" marR="203200" rtl="0" algn="l">
              <a:lnSpc>
                <a:spcPct val="90000"/>
              </a:lnSpc>
              <a:spcBef>
                <a:spcPts val="3200"/>
              </a:spcBef>
              <a:spcAft>
                <a:spcPts val="0"/>
              </a:spcAft>
              <a:buClr>
                <a:srgbClr val="000000"/>
              </a:buClr>
              <a:buSzPts val="3936"/>
              <a:buFont typeface="Helvetica Neue"/>
              <a:buChar char="-"/>
            </a:pPr>
            <a:r>
              <a:rPr b="0" i="0" lang="en-US" sz="3200" u="none" cap="none" strike="noStrike">
                <a:solidFill>
                  <a:srgbClr val="000000"/>
                </a:solidFill>
                <a:latin typeface="Helvetica Neue"/>
                <a:ea typeface="Helvetica Neue"/>
                <a:cs typeface="Helvetica Neue"/>
                <a:sym typeface="Helvetica Neue"/>
              </a:rPr>
              <a:t>Cross-collection combination becomes a reality:</a:t>
            </a:r>
            <a:endParaRPr/>
          </a:p>
          <a:p>
            <a:pPr indent="-406400" lvl="1" marL="1219200" marR="203200" rtl="0" algn="l">
              <a:lnSpc>
                <a:spcPct val="90000"/>
              </a:lnSpc>
              <a:spcBef>
                <a:spcPts val="3200"/>
              </a:spcBef>
              <a:spcAft>
                <a:spcPts val="0"/>
              </a:spcAft>
              <a:buClr>
                <a:srgbClr val="000000"/>
              </a:buClr>
              <a:buSzPts val="3936"/>
              <a:buFont typeface="Helvetica Neue"/>
              <a:buChar char="-"/>
            </a:pPr>
            <a:r>
              <a:rPr b="0" i="0" lang="en-US" sz="3200" u="none" cap="none" strike="noStrike">
                <a:solidFill>
                  <a:srgbClr val="000000"/>
                </a:solidFill>
                <a:latin typeface="Helvetica Neue"/>
                <a:ea typeface="Helvetica Neue"/>
                <a:cs typeface="Helvetica Neue"/>
                <a:sym typeface="Helvetica Neue"/>
              </a:rPr>
              <a:t>For avatar gameplay, NFT will has high granularity, NFT equipment can be split, own IP combination becomes a reality</a:t>
            </a:r>
            <a:endParaRPr/>
          </a:p>
          <a:p>
            <a:pPr indent="-406400" lvl="1" marL="1219200" marR="203200" rtl="0" algn="l">
              <a:lnSpc>
                <a:spcPct val="90000"/>
              </a:lnSpc>
              <a:spcBef>
                <a:spcPts val="3200"/>
              </a:spcBef>
              <a:spcAft>
                <a:spcPts val="0"/>
              </a:spcAft>
              <a:buClr>
                <a:srgbClr val="000000"/>
              </a:buClr>
              <a:buSzPts val="3936"/>
              <a:buFont typeface="Helvetica Neue"/>
              <a:buChar char="-"/>
            </a:pPr>
            <a:r>
              <a:rPr b="0" i="0" lang="en-US" sz="3200" u="none" cap="none" strike="noStrike">
                <a:solidFill>
                  <a:srgbClr val="000000"/>
                </a:solidFill>
                <a:latin typeface="Helvetica Neue"/>
                <a:ea typeface="Helvetica Neue"/>
                <a:cs typeface="Helvetica Neue"/>
                <a:sym typeface="Helvetica Neue"/>
              </a:rPr>
              <a:t>For DID, it is possible to integrate on-chain honors and display them in a more interesting way</a:t>
            </a:r>
            <a:endParaRPr/>
          </a:p>
          <a:p>
            <a:pPr indent="-406400" lvl="1" marL="1219200" marR="203200" rtl="0" algn="l">
              <a:lnSpc>
                <a:spcPct val="90000"/>
              </a:lnSpc>
              <a:spcBef>
                <a:spcPts val="3200"/>
              </a:spcBef>
              <a:spcAft>
                <a:spcPts val="0"/>
              </a:spcAft>
              <a:buClr>
                <a:srgbClr val="000000"/>
              </a:buClr>
              <a:buSzPts val="3936"/>
              <a:buFont typeface="Helvetica Neue"/>
              <a:buChar char="-"/>
            </a:pPr>
            <a:r>
              <a:rPr b="0" i="0" lang="en-US" sz="3200" u="none" cap="none" strike="noStrike">
                <a:solidFill>
                  <a:srgbClr val="000000"/>
                </a:solidFill>
                <a:latin typeface="Helvetica Neue"/>
                <a:ea typeface="Helvetica Neue"/>
                <a:cs typeface="Helvetica Neue"/>
                <a:sym typeface="Helvetica Neue"/>
              </a:rPr>
              <a:t>More possibility…</a:t>
            </a:r>
            <a:endParaRPr/>
          </a:p>
        </p:txBody>
      </p:sp>
      <p:pic>
        <p:nvPicPr>
          <p:cNvPr descr="Lightm.png" id="187" name="Google Shape;187;p9"/>
          <p:cNvPicPr preferRelativeResize="0"/>
          <p:nvPr/>
        </p:nvPicPr>
        <p:blipFill rotWithShape="1">
          <a:blip r:embed="rId3">
            <a:alphaModFix/>
          </a:blip>
          <a:srcRect b="0" l="0" r="0" t="0"/>
          <a:stretch/>
        </p:blipFill>
        <p:spPr>
          <a:xfrm>
            <a:off x="22861658" y="199137"/>
            <a:ext cx="1420464" cy="1420463"/>
          </a:xfrm>
          <a:prstGeom prst="rect">
            <a:avLst/>
          </a:prstGeom>
          <a:noFill/>
          <a:ln>
            <a:noFill/>
          </a:ln>
        </p:spPr>
      </p:pic>
      <p:pic>
        <p:nvPicPr>
          <p:cNvPr descr="截屏2022-12-27 16.02.43.png" id="188" name="Google Shape;188;p9"/>
          <p:cNvPicPr preferRelativeResize="0"/>
          <p:nvPr/>
        </p:nvPicPr>
        <p:blipFill rotWithShape="1">
          <a:blip r:embed="rId4">
            <a:alphaModFix/>
          </a:blip>
          <a:srcRect b="0" l="0" r="0" t="0"/>
          <a:stretch/>
        </p:blipFill>
        <p:spPr>
          <a:xfrm>
            <a:off x="19238048" y="7671706"/>
            <a:ext cx="4476215" cy="4961270"/>
          </a:xfrm>
          <a:prstGeom prst="rect">
            <a:avLst/>
          </a:prstGeom>
          <a:noFill/>
          <a:ln>
            <a:noFill/>
          </a:ln>
          <a:effectLst>
            <a:outerShdw blurRad="254000" rotWithShape="0" dir="5400000" dist="127000">
              <a:srgbClr val="000000">
                <a:alpha val="69803"/>
              </a:srgbClr>
            </a:outerShdw>
          </a:effectLst>
        </p:spPr>
      </p:pic>
      <p:pic>
        <p:nvPicPr>
          <p:cNvPr descr="截屏2022-12-27 16.04.26.png" id="189" name="Google Shape;189;p9"/>
          <p:cNvPicPr preferRelativeResize="0"/>
          <p:nvPr/>
        </p:nvPicPr>
        <p:blipFill rotWithShape="1">
          <a:blip r:embed="rId5">
            <a:alphaModFix/>
          </a:blip>
          <a:srcRect b="0" l="0" r="0" t="0"/>
          <a:stretch/>
        </p:blipFill>
        <p:spPr>
          <a:xfrm>
            <a:off x="12448950" y="3142263"/>
            <a:ext cx="6664171" cy="4353250"/>
          </a:xfrm>
          <a:prstGeom prst="rect">
            <a:avLst/>
          </a:prstGeom>
          <a:noFill/>
          <a:ln>
            <a:noFill/>
          </a:ln>
          <a:effectLst>
            <a:outerShdw blurRad="254000" rotWithShape="0" dir="5400000" dist="127000">
              <a:srgbClr val="000000">
                <a:alpha val="69803"/>
              </a:srgbClr>
            </a:outerShdw>
          </a:effectLst>
        </p:spPr>
      </p:pic>
      <p:sp>
        <p:nvSpPr>
          <p:cNvPr id="190" name="Google Shape;190;p9"/>
          <p:cNvSpPr txBox="1"/>
          <p:nvPr/>
        </p:nvSpPr>
        <p:spPr>
          <a:xfrm>
            <a:off x="19498085" y="3737808"/>
            <a:ext cx="4719586" cy="3162160"/>
          </a:xfrm>
          <a:prstGeom prst="rect">
            <a:avLst/>
          </a:prstGeom>
          <a:noFill/>
          <a:ln>
            <a:noFill/>
          </a:ln>
        </p:spPr>
        <p:txBody>
          <a:bodyPr anchorCtr="0" anchor="t" bIns="50800" lIns="50800" spcFirstLastPara="1" rIns="50800" wrap="square" tIns="50800">
            <a:noAutofit/>
          </a:bodyPr>
          <a:lstStyle/>
          <a:p>
            <a:pPr indent="0" lvl="0" marL="203200" marR="203200" rtl="0" algn="l">
              <a:lnSpc>
                <a:spcPct val="90000"/>
              </a:lnSpc>
              <a:spcBef>
                <a:spcPts val="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On-chain honor wall from</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https://www.proofofchaos.app/leaderboard/</a:t>
            </a:r>
            <a:endParaRPr/>
          </a:p>
        </p:txBody>
      </p:sp>
      <p:sp>
        <p:nvSpPr>
          <p:cNvPr id="191" name="Google Shape;191;p9"/>
          <p:cNvSpPr txBox="1"/>
          <p:nvPr/>
        </p:nvSpPr>
        <p:spPr>
          <a:xfrm>
            <a:off x="13089342" y="8992103"/>
            <a:ext cx="5383387" cy="2320476"/>
          </a:xfrm>
          <a:prstGeom prst="rect">
            <a:avLst/>
          </a:prstGeom>
          <a:noFill/>
          <a:ln>
            <a:noFill/>
          </a:ln>
        </p:spPr>
        <p:txBody>
          <a:bodyPr anchorCtr="0" anchor="t" bIns="50800" lIns="50800" spcFirstLastPara="1" rIns="50800" wrap="square" tIns="50800">
            <a:noAutofit/>
          </a:bodyPr>
          <a:lstStyle/>
          <a:p>
            <a:pPr indent="0" lvl="0" marL="203200" marR="203200" rtl="0" algn="l">
              <a:lnSpc>
                <a:spcPct val="90000"/>
              </a:lnSpc>
              <a:spcBef>
                <a:spcPts val="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Azuki cross-collection display (With on-chain equippable logic, this can become the truth.)</a:t>
            </a:r>
            <a:endParaRPr/>
          </a:p>
        </p:txBody>
      </p:sp>
    </p:spTree>
  </p:cSld>
  <p:clrMapOvr>
    <a:masterClrMapping/>
  </p:clrMapOvr>
</p:sld>
</file>

<file path=ppt/theme/theme1.xml><?xml version="1.0" encoding="utf-8"?>
<a:theme xmlns:a="http://schemas.openxmlformats.org/drawingml/2006/main" xmlns:r="http://schemas.openxmlformats.org/officeDocument/2006/relationships"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